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6"/>
  </p:notesMasterIdLst>
  <p:sldIdLst>
    <p:sldId id="256" r:id="rId2"/>
    <p:sldId id="410" r:id="rId3"/>
    <p:sldId id="258" r:id="rId4"/>
    <p:sldId id="416" r:id="rId5"/>
    <p:sldId id="427" r:id="rId6"/>
    <p:sldId id="426" r:id="rId7"/>
    <p:sldId id="429" r:id="rId8"/>
    <p:sldId id="430" r:id="rId9"/>
    <p:sldId id="428" r:id="rId10"/>
    <p:sldId id="431" r:id="rId11"/>
    <p:sldId id="305" r:id="rId12"/>
    <p:sldId id="306" r:id="rId13"/>
    <p:sldId id="450" r:id="rId14"/>
    <p:sldId id="307" r:id="rId15"/>
    <p:sldId id="433" r:id="rId16"/>
    <p:sldId id="434" r:id="rId17"/>
    <p:sldId id="435" r:id="rId18"/>
    <p:sldId id="437" r:id="rId19"/>
    <p:sldId id="436" r:id="rId20"/>
    <p:sldId id="438" r:id="rId21"/>
    <p:sldId id="439" r:id="rId22"/>
    <p:sldId id="440" r:id="rId23"/>
    <p:sldId id="441" r:id="rId24"/>
    <p:sldId id="442" r:id="rId25"/>
    <p:sldId id="417" r:id="rId26"/>
    <p:sldId id="443" r:id="rId27"/>
    <p:sldId id="444" r:id="rId28"/>
    <p:sldId id="445" r:id="rId29"/>
    <p:sldId id="449" r:id="rId30"/>
    <p:sldId id="447" r:id="rId31"/>
    <p:sldId id="446" r:id="rId32"/>
    <p:sldId id="452" r:id="rId33"/>
    <p:sldId id="418" r:id="rId34"/>
    <p:sldId id="419" r:id="rId35"/>
    <p:sldId id="420" r:id="rId36"/>
    <p:sldId id="421" r:id="rId37"/>
    <p:sldId id="422" r:id="rId38"/>
    <p:sldId id="423" r:id="rId39"/>
    <p:sldId id="425" r:id="rId40"/>
    <p:sldId id="424" r:id="rId41"/>
    <p:sldId id="549" r:id="rId42"/>
    <p:sldId id="451" r:id="rId43"/>
    <p:sldId id="453" r:id="rId44"/>
    <p:sldId id="454" r:id="rId45"/>
    <p:sldId id="460" r:id="rId46"/>
    <p:sldId id="461" r:id="rId47"/>
    <p:sldId id="512" r:id="rId48"/>
    <p:sldId id="463" r:id="rId49"/>
    <p:sldId id="514" r:id="rId50"/>
    <p:sldId id="513" r:id="rId51"/>
    <p:sldId id="318" r:id="rId52"/>
    <p:sldId id="411" r:id="rId53"/>
    <p:sldId id="259" r:id="rId54"/>
    <p:sldId id="412" r:id="rId55"/>
    <p:sldId id="525" r:id="rId56"/>
    <p:sldId id="526" r:id="rId57"/>
    <p:sldId id="527" r:id="rId58"/>
    <p:sldId id="528" r:id="rId59"/>
    <p:sldId id="518" r:id="rId60"/>
    <p:sldId id="519" r:id="rId61"/>
    <p:sldId id="516" r:id="rId62"/>
    <p:sldId id="529" r:id="rId63"/>
    <p:sldId id="473" r:id="rId64"/>
    <p:sldId id="548" r:id="rId65"/>
    <p:sldId id="531" r:id="rId66"/>
    <p:sldId id="530" r:id="rId67"/>
    <p:sldId id="545" r:id="rId68"/>
    <p:sldId id="546" r:id="rId69"/>
    <p:sldId id="547" r:id="rId70"/>
    <p:sldId id="544" r:id="rId71"/>
    <p:sldId id="474" r:id="rId72"/>
    <p:sldId id="532" r:id="rId73"/>
    <p:sldId id="533" r:id="rId74"/>
    <p:sldId id="534" r:id="rId75"/>
    <p:sldId id="535" r:id="rId76"/>
    <p:sldId id="536" r:id="rId77"/>
    <p:sldId id="537" r:id="rId78"/>
    <p:sldId id="538" r:id="rId79"/>
    <p:sldId id="539" r:id="rId80"/>
    <p:sldId id="540" r:id="rId81"/>
    <p:sldId id="475" r:id="rId82"/>
    <p:sldId id="476" r:id="rId83"/>
    <p:sldId id="584" r:id="rId84"/>
    <p:sldId id="585" r:id="rId85"/>
    <p:sldId id="586" r:id="rId86"/>
    <p:sldId id="587" r:id="rId87"/>
    <p:sldId id="588" r:id="rId88"/>
    <p:sldId id="589" r:id="rId89"/>
    <p:sldId id="590" r:id="rId90"/>
    <p:sldId id="592" r:id="rId91"/>
    <p:sldId id="593" r:id="rId92"/>
    <p:sldId id="591" r:id="rId93"/>
    <p:sldId id="594" r:id="rId94"/>
    <p:sldId id="595" r:id="rId95"/>
    <p:sldId id="596" r:id="rId96"/>
    <p:sldId id="467" r:id="rId97"/>
    <p:sldId id="468" r:id="rId98"/>
    <p:sldId id="469" r:id="rId99"/>
    <p:sldId id="552" r:id="rId100"/>
    <p:sldId id="470" r:id="rId101"/>
    <p:sldId id="559" r:id="rId102"/>
    <p:sldId id="558" r:id="rId103"/>
    <p:sldId id="583" r:id="rId104"/>
    <p:sldId id="557" r:id="rId105"/>
    <p:sldId id="562" r:id="rId106"/>
    <p:sldId id="560" r:id="rId107"/>
    <p:sldId id="554" r:id="rId108"/>
    <p:sldId id="555" r:id="rId109"/>
    <p:sldId id="561" r:id="rId110"/>
    <p:sldId id="553" r:id="rId111"/>
    <p:sldId id="541" r:id="rId112"/>
    <p:sldId id="542" r:id="rId113"/>
    <p:sldId id="597" r:id="rId114"/>
    <p:sldId id="598" r:id="rId115"/>
    <p:sldId id="599" r:id="rId116"/>
    <p:sldId id="270" r:id="rId117"/>
    <p:sldId id="603" r:id="rId118"/>
    <p:sldId id="604" r:id="rId119"/>
    <p:sldId id="605" r:id="rId120"/>
    <p:sldId id="600" r:id="rId121"/>
    <p:sldId id="606" r:id="rId122"/>
    <p:sldId id="607" r:id="rId123"/>
    <p:sldId id="602" r:id="rId124"/>
    <p:sldId id="608" r:id="rId125"/>
    <p:sldId id="609" r:id="rId126"/>
    <p:sldId id="610" r:id="rId127"/>
    <p:sldId id="611" r:id="rId128"/>
    <p:sldId id="601" r:id="rId129"/>
    <p:sldId id="612" r:id="rId130"/>
    <p:sldId id="477" r:id="rId131"/>
    <p:sldId id="478" r:id="rId132"/>
    <p:sldId id="613" r:id="rId133"/>
    <p:sldId id="614" r:id="rId134"/>
    <p:sldId id="615" r:id="rId135"/>
    <p:sldId id="616" r:id="rId136"/>
    <p:sldId id="617" r:id="rId137"/>
    <p:sldId id="618" r:id="rId138"/>
    <p:sldId id="619" r:id="rId139"/>
    <p:sldId id="620" r:id="rId140"/>
    <p:sldId id="621" r:id="rId141"/>
    <p:sldId id="622" r:id="rId142"/>
    <p:sldId id="623" r:id="rId143"/>
    <p:sldId id="624" r:id="rId144"/>
    <p:sldId id="625" r:id="rId145"/>
    <p:sldId id="626" r:id="rId146"/>
    <p:sldId id="627" r:id="rId147"/>
    <p:sldId id="263" r:id="rId148"/>
    <p:sldId id="494" r:id="rId149"/>
    <p:sldId id="495" r:id="rId150"/>
    <p:sldId id="496" r:id="rId151"/>
    <p:sldId id="498" r:id="rId152"/>
    <p:sldId id="497" r:id="rId153"/>
    <p:sldId id="499" r:id="rId154"/>
    <p:sldId id="501" r:id="rId155"/>
    <p:sldId id="500" r:id="rId156"/>
    <p:sldId id="502" r:id="rId157"/>
    <p:sldId id="504" r:id="rId158"/>
    <p:sldId id="503" r:id="rId159"/>
    <p:sldId id="505" r:id="rId160"/>
    <p:sldId id="507" r:id="rId161"/>
    <p:sldId id="506" r:id="rId162"/>
    <p:sldId id="455" r:id="rId163"/>
    <p:sldId id="457" r:id="rId164"/>
    <p:sldId id="480" r:id="rId165"/>
    <p:sldId id="481" r:id="rId166"/>
    <p:sldId id="482" r:id="rId167"/>
    <p:sldId id="484" r:id="rId168"/>
    <p:sldId id="483" r:id="rId169"/>
    <p:sldId id="485" r:id="rId170"/>
    <p:sldId id="486" r:id="rId171"/>
    <p:sldId id="487" r:id="rId172"/>
    <p:sldId id="488" r:id="rId173"/>
    <p:sldId id="490" r:id="rId174"/>
    <p:sldId id="489" r:id="rId175"/>
    <p:sldId id="491" r:id="rId176"/>
    <p:sldId id="492" r:id="rId177"/>
    <p:sldId id="521" r:id="rId178"/>
    <p:sldId id="522" r:id="rId179"/>
    <p:sldId id="523" r:id="rId180"/>
    <p:sldId id="277" r:id="rId181"/>
    <p:sldId id="466" r:id="rId182"/>
    <p:sldId id="278" r:id="rId183"/>
    <p:sldId id="464" r:id="rId184"/>
    <p:sldId id="563" r:id="rId185"/>
    <p:sldId id="564" r:id="rId186"/>
    <p:sldId id="565" r:id="rId187"/>
    <p:sldId id="566" r:id="rId188"/>
    <p:sldId id="567" r:id="rId189"/>
    <p:sldId id="568" r:id="rId190"/>
    <p:sldId id="569" r:id="rId191"/>
    <p:sldId id="465" r:id="rId192"/>
    <p:sldId id="261" r:id="rId193"/>
    <p:sldId id="509" r:id="rId194"/>
    <p:sldId id="262" r:id="rId195"/>
    <p:sldId id="510" r:id="rId196"/>
    <p:sldId id="543" r:id="rId197"/>
    <p:sldId id="280" r:id="rId198"/>
    <p:sldId id="571" r:id="rId199"/>
    <p:sldId id="572" r:id="rId200"/>
    <p:sldId id="573" r:id="rId201"/>
    <p:sldId id="574" r:id="rId202"/>
    <p:sldId id="575" r:id="rId203"/>
    <p:sldId id="582" r:id="rId204"/>
    <p:sldId id="576" r:id="rId205"/>
    <p:sldId id="577" r:id="rId206"/>
    <p:sldId id="578" r:id="rId207"/>
    <p:sldId id="579" r:id="rId208"/>
    <p:sldId id="580" r:id="rId209"/>
    <p:sldId id="581" r:id="rId210"/>
    <p:sldId id="479" r:id="rId211"/>
    <p:sldId id="407" r:id="rId212"/>
    <p:sldId id="408" r:id="rId213"/>
    <p:sldId id="409" r:id="rId214"/>
    <p:sldId id="399" r:id="rId2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a" id="{B5EA8342-77C1-4DA4-882B-DAB73CC6620B}">
          <p14:sldIdLst>
            <p14:sldId id="256"/>
            <p14:sldId id="410"/>
          </p14:sldIdLst>
        </p14:section>
        <p14:section name="Ementa" id="{6F0E6D29-2304-4D3E-9790-9947F7AB9FD6}">
          <p14:sldIdLst>
            <p14:sldId id="258"/>
          </p14:sldIdLst>
        </p14:section>
        <p14:section name="Conceitos de Qualidade" id="{030EC45D-3BE5-4D30-9BB3-51A068FC1245}">
          <p14:sldIdLst>
            <p14:sldId id="416"/>
            <p14:sldId id="427"/>
            <p14:sldId id="426"/>
            <p14:sldId id="429"/>
            <p14:sldId id="430"/>
            <p14:sldId id="428"/>
            <p14:sldId id="431"/>
            <p14:sldId id="305"/>
            <p14:sldId id="306"/>
            <p14:sldId id="450"/>
            <p14:sldId id="307"/>
            <p14:sldId id="433"/>
            <p14:sldId id="434"/>
            <p14:sldId id="435"/>
            <p14:sldId id="437"/>
            <p14:sldId id="436"/>
            <p14:sldId id="438"/>
            <p14:sldId id="439"/>
            <p14:sldId id="440"/>
            <p14:sldId id="441"/>
            <p14:sldId id="442"/>
          </p14:sldIdLst>
        </p14:section>
        <p14:section name="Ferramentas básicas da qualidade" id="{9AAF2FCD-A5D4-4C08-8124-93E06791B0AE}">
          <p14:sldIdLst>
            <p14:sldId id="417"/>
            <p14:sldId id="443"/>
            <p14:sldId id="444"/>
            <p14:sldId id="445"/>
            <p14:sldId id="449"/>
            <p14:sldId id="447"/>
            <p14:sldId id="446"/>
            <p14:sldId id="452"/>
            <p14:sldId id="418"/>
            <p14:sldId id="419"/>
            <p14:sldId id="420"/>
            <p14:sldId id="421"/>
            <p14:sldId id="422"/>
            <p14:sldId id="423"/>
            <p14:sldId id="425"/>
            <p14:sldId id="424"/>
            <p14:sldId id="549"/>
            <p14:sldId id="451"/>
          </p14:sldIdLst>
        </p14:section>
        <p14:section name="Brainstorming" id="{D22D70CF-EA00-4B7A-942C-D1AFDEFA18CC}">
          <p14:sldIdLst>
            <p14:sldId id="453"/>
            <p14:sldId id="454"/>
            <p14:sldId id="460"/>
            <p14:sldId id="461"/>
            <p14:sldId id="512"/>
            <p14:sldId id="463"/>
            <p14:sldId id="514"/>
            <p14:sldId id="513"/>
          </p14:sldIdLst>
        </p14:section>
        <p14:section name="Folha de Coleta de Dados" id="{08750416-421D-4F7B-8FFF-30200C9D9C2F}">
          <p14:sldIdLst>
            <p14:sldId id="318"/>
            <p14:sldId id="411"/>
            <p14:sldId id="259"/>
            <p14:sldId id="412"/>
            <p14:sldId id="525"/>
            <p14:sldId id="526"/>
            <p14:sldId id="527"/>
            <p14:sldId id="528"/>
            <p14:sldId id="518"/>
            <p14:sldId id="519"/>
            <p14:sldId id="516"/>
            <p14:sldId id="529"/>
          </p14:sldIdLst>
        </p14:section>
        <p14:section name="Diagram de Pareto" id="{BC5CB215-D0CB-464D-8600-03BF0CE883C0}">
          <p14:sldIdLst>
            <p14:sldId id="473"/>
            <p14:sldId id="548"/>
            <p14:sldId id="531"/>
            <p14:sldId id="530"/>
            <p14:sldId id="545"/>
            <p14:sldId id="546"/>
            <p14:sldId id="547"/>
            <p14:sldId id="544"/>
            <p14:sldId id="474"/>
            <p14:sldId id="532"/>
            <p14:sldId id="533"/>
            <p14:sldId id="534"/>
            <p14:sldId id="535"/>
            <p14:sldId id="536"/>
            <p14:sldId id="537"/>
            <p14:sldId id="538"/>
            <p14:sldId id="539"/>
            <p14:sldId id="540"/>
          </p14:sldIdLst>
        </p14:section>
        <p14:section name="Estratifcação" id="{B2D81A70-F28D-4BE5-8CDC-0F9FB49EACC4}">
          <p14:sldIdLst>
            <p14:sldId id="475"/>
            <p14:sldId id="476"/>
            <p14:sldId id="584"/>
            <p14:sldId id="585"/>
            <p14:sldId id="586"/>
            <p14:sldId id="587"/>
            <p14:sldId id="588"/>
            <p14:sldId id="589"/>
            <p14:sldId id="590"/>
            <p14:sldId id="592"/>
            <p14:sldId id="593"/>
            <p14:sldId id="591"/>
            <p14:sldId id="594"/>
            <p14:sldId id="595"/>
            <p14:sldId id="596"/>
          </p14:sldIdLst>
        </p14:section>
        <p14:section name="Ishikawa" id="{3C754386-70AB-4E83-8688-FD06597C5052}">
          <p14:sldIdLst>
            <p14:sldId id="467"/>
            <p14:sldId id="468"/>
            <p14:sldId id="469"/>
            <p14:sldId id="552"/>
            <p14:sldId id="470"/>
            <p14:sldId id="559"/>
            <p14:sldId id="558"/>
            <p14:sldId id="583"/>
            <p14:sldId id="557"/>
            <p14:sldId id="562"/>
            <p14:sldId id="560"/>
            <p14:sldId id="554"/>
            <p14:sldId id="555"/>
            <p14:sldId id="561"/>
            <p14:sldId id="553"/>
          </p14:sldIdLst>
        </p14:section>
        <p14:section name="Histograma" id="{F3130C0F-2335-4609-A4FC-0BE59DB735E2}">
          <p14:sldIdLst>
            <p14:sldId id="541"/>
            <p14:sldId id="542"/>
            <p14:sldId id="597"/>
            <p14:sldId id="598"/>
            <p14:sldId id="599"/>
            <p14:sldId id="270"/>
            <p14:sldId id="603"/>
            <p14:sldId id="604"/>
            <p14:sldId id="605"/>
            <p14:sldId id="600"/>
            <p14:sldId id="606"/>
            <p14:sldId id="607"/>
            <p14:sldId id="602"/>
            <p14:sldId id="608"/>
            <p14:sldId id="609"/>
            <p14:sldId id="610"/>
            <p14:sldId id="611"/>
            <p14:sldId id="601"/>
            <p14:sldId id="612"/>
          </p14:sldIdLst>
        </p14:section>
        <p14:section name="Diagrama de dispersão" id="{772F1902-D724-4CF6-9144-DFDD44A500EE}">
          <p14:sldIdLst>
            <p14:sldId id="477"/>
            <p14:sldId id="478"/>
            <p14:sldId id="613"/>
            <p14:sldId id="614"/>
            <p14:sldId id="615"/>
            <p14:sldId id="616"/>
            <p14:sldId id="617"/>
            <p14:sldId id="618"/>
            <p14:sldId id="619"/>
            <p14:sldId id="620"/>
            <p14:sldId id="621"/>
            <p14:sldId id="622"/>
            <p14:sldId id="623"/>
            <p14:sldId id="624"/>
            <p14:sldId id="625"/>
            <p14:sldId id="626"/>
            <p14:sldId id="627"/>
          </p14:sldIdLst>
        </p14:section>
        <p14:section name="Gráficos" id="{817C9EAD-0B0E-451E-8CE5-5AE082670DBC}">
          <p14:sldIdLst>
            <p14:sldId id="263"/>
            <p14:sldId id="494"/>
            <p14:sldId id="495"/>
            <p14:sldId id="496"/>
            <p14:sldId id="498"/>
            <p14:sldId id="497"/>
            <p14:sldId id="499"/>
            <p14:sldId id="501"/>
            <p14:sldId id="500"/>
            <p14:sldId id="502"/>
            <p14:sldId id="504"/>
            <p14:sldId id="503"/>
            <p14:sldId id="505"/>
            <p14:sldId id="507"/>
            <p14:sldId id="506"/>
          </p14:sldIdLst>
        </p14:section>
        <p14:section name="Fluxograma" id="{26A45870-FC87-41AC-AFD7-7702536B4C45}">
          <p14:sldIdLst>
            <p14:sldId id="455"/>
            <p14:sldId id="457"/>
            <p14:sldId id="480"/>
            <p14:sldId id="481"/>
            <p14:sldId id="482"/>
            <p14:sldId id="484"/>
            <p14:sldId id="483"/>
            <p14:sldId id="485"/>
            <p14:sldId id="486"/>
            <p14:sldId id="487"/>
            <p14:sldId id="488"/>
            <p14:sldId id="490"/>
            <p14:sldId id="489"/>
            <p14:sldId id="491"/>
            <p14:sldId id="492"/>
            <p14:sldId id="521"/>
            <p14:sldId id="522"/>
            <p14:sldId id="523"/>
          </p14:sldIdLst>
        </p14:section>
        <p14:section name="5w2h" id="{EF05FD60-9277-4AC0-B624-DD0CAFDF39E0}">
          <p14:sldIdLst>
            <p14:sldId id="277"/>
            <p14:sldId id="466"/>
            <p14:sldId id="278"/>
            <p14:sldId id="464"/>
            <p14:sldId id="563"/>
            <p14:sldId id="564"/>
            <p14:sldId id="565"/>
            <p14:sldId id="566"/>
            <p14:sldId id="567"/>
            <p14:sldId id="568"/>
            <p14:sldId id="569"/>
            <p14:sldId id="465"/>
            <p14:sldId id="261"/>
            <p14:sldId id="509"/>
            <p14:sldId id="262"/>
            <p14:sldId id="510"/>
            <p14:sldId id="543"/>
          </p14:sldIdLst>
        </p14:section>
        <p14:section name="5 Por ques" id="{D4D997FD-1D9E-4BB5-9BE6-8B526AD6D3F2}">
          <p14:sldIdLst>
            <p14:sldId id="280"/>
            <p14:sldId id="571"/>
            <p14:sldId id="572"/>
            <p14:sldId id="573"/>
            <p14:sldId id="574"/>
            <p14:sldId id="575"/>
            <p14:sldId id="582"/>
            <p14:sldId id="576"/>
            <p14:sldId id="577"/>
            <p14:sldId id="578"/>
            <p14:sldId id="579"/>
            <p14:sldId id="580"/>
            <p14:sldId id="581"/>
            <p14:sldId id="479"/>
          </p14:sldIdLst>
        </p14:section>
        <p14:section name="Referências" id="{8516B942-66F6-4B2C-9F5C-57A6042B7E1A}">
          <p14:sldIdLst>
            <p14:sldId id="407"/>
            <p14:sldId id="408"/>
          </p14:sldIdLst>
        </p14:section>
        <p14:section name="Currículo" id="{FF6CCE73-D19E-42E5-A9B5-7EABB00765CC}">
          <p14:sldIdLst>
            <p14:sldId id="409"/>
          </p14:sldIdLst>
        </p14:section>
        <p14:section name="Obrigado" id="{4215AA95-0FB6-4D30-B421-5D7E9F35EC1B}">
          <p14:sldIdLst>
            <p14:sldId id="3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FF"/>
    <a:srgbClr val="E840EC"/>
    <a:srgbClr val="8A9084"/>
    <a:srgbClr val="0B7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7" autoAdjust="0"/>
    <p:restoredTop sz="94660"/>
  </p:normalViewPr>
  <p:slideViewPr>
    <p:cSldViewPr snapToGrid="0">
      <p:cViewPr varScale="1">
        <p:scale>
          <a:sx n="113" d="100"/>
          <a:sy n="113" d="100"/>
        </p:scale>
        <p:origin x="672"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notesMaster" Target="notesMasters/notes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microsoft.com/office/2016/11/relationships/changesInfo" Target="changesInfos/changesInfo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d Gonçalves Cardoso" userId="4af83e5c029d5904" providerId="LiveId" clId="{B5D43F19-7877-4346-882C-6D15FE163BC2}"/>
    <pc:docChg chg="modSld">
      <pc:chgData name="Edgard Gonçalves Cardoso" userId="4af83e5c029d5904" providerId="LiveId" clId="{B5D43F19-7877-4346-882C-6D15FE163BC2}" dt="2021-09-08T04:46:02.678" v="1" actId="20577"/>
      <pc:docMkLst>
        <pc:docMk/>
      </pc:docMkLst>
      <pc:sldChg chg="modSp mod">
        <pc:chgData name="Edgard Gonçalves Cardoso" userId="4af83e5c029d5904" providerId="LiveId" clId="{B5D43F19-7877-4346-882C-6D15FE163BC2}" dt="2021-09-08T04:46:02.678" v="1" actId="20577"/>
        <pc:sldMkLst>
          <pc:docMk/>
          <pc:sldMk cId="272530746" sldId="412"/>
        </pc:sldMkLst>
        <pc:spChg chg="mod">
          <ac:chgData name="Edgard Gonçalves Cardoso" userId="4af83e5c029d5904" providerId="LiveId" clId="{B5D43F19-7877-4346-882C-6D15FE163BC2}" dt="2021-09-08T04:46:02.678" v="1" actId="20577"/>
          <ac:spMkLst>
            <pc:docMk/>
            <pc:sldMk cId="272530746" sldId="412"/>
            <ac:spMk id="4" creationId="{9F1A2294-7A6D-45A9-A655-7FB52BA8F909}"/>
          </ac:spMkLst>
        </pc:spChg>
      </pc:sldChg>
    </pc:docChg>
  </pc:docChgLst>
  <pc:docChgLst>
    <pc:chgData name="Edgard Gonçalves Cardoso" userId="4af83e5c029d5904" providerId="LiveId" clId="{9AFAF3C2-4ED8-4646-9395-9FE1AD9F3856}"/>
    <pc:docChg chg="delSld modSection">
      <pc:chgData name="Edgard Gonçalves Cardoso" userId="4af83e5c029d5904" providerId="LiveId" clId="{9AFAF3C2-4ED8-4646-9395-9FE1AD9F3856}" dt="2021-12-14T18:52:38.131" v="1" actId="47"/>
      <pc:docMkLst>
        <pc:docMk/>
      </pc:docMkLst>
      <pc:sldChg chg="del">
        <pc:chgData name="Edgard Gonçalves Cardoso" userId="4af83e5c029d5904" providerId="LiveId" clId="{9AFAF3C2-4ED8-4646-9395-9FE1AD9F3856}" dt="2021-12-14T18:52:37.354" v="0" actId="47"/>
        <pc:sldMkLst>
          <pc:docMk/>
          <pc:sldMk cId="3880141404" sldId="550"/>
        </pc:sldMkLst>
      </pc:sldChg>
      <pc:sldChg chg="del">
        <pc:chgData name="Edgard Gonçalves Cardoso" userId="4af83e5c029d5904" providerId="LiveId" clId="{9AFAF3C2-4ED8-4646-9395-9FE1AD9F3856}" dt="2021-12-14T18:52:38.131" v="1" actId="47"/>
        <pc:sldMkLst>
          <pc:docMk/>
          <pc:sldMk cId="84186867" sldId="551"/>
        </pc:sldMkLst>
      </pc:sldChg>
    </pc:docChg>
  </pc:docChgLst>
</pc:chgInfo>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F06AC-D87A-468E-AC1D-6B50D768CB3C}"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pt-BR"/>
        </a:p>
      </dgm:t>
    </dgm:pt>
    <dgm:pt modelId="{86B5790B-E23A-41F0-A175-6FE1D16DEDAA}">
      <dgm:prSet phldrT="[Texto]" custT="1"/>
      <dgm:spPr/>
      <dgm:t>
        <a:bodyPr/>
        <a:lstStyle/>
        <a:p>
          <a:r>
            <a:rPr lang="pt-BR" sz="1800" b="1" dirty="0">
              <a:latin typeface="Arial" panose="020B0604020202020204" pitchFamily="34" charset="0"/>
              <a:cs typeface="Arial" panose="020B0604020202020204" pitchFamily="34" charset="0"/>
            </a:rPr>
            <a:t>Qualidade: Definições e Conceitos</a:t>
          </a:r>
        </a:p>
      </dgm:t>
    </dgm:pt>
    <dgm:pt modelId="{B44A4728-0ACA-49DC-A0F1-A669EA80E9D0}" type="parTrans" cxnId="{96E9BC6F-CBE5-45B5-8F75-90F88294A9B2}">
      <dgm:prSet/>
      <dgm:spPr/>
      <dgm:t>
        <a:bodyPr/>
        <a:lstStyle/>
        <a:p>
          <a:endParaRPr lang="pt-BR" sz="1800" b="1">
            <a:latin typeface="Arial" panose="020B0604020202020204" pitchFamily="34" charset="0"/>
            <a:cs typeface="Arial" panose="020B0604020202020204" pitchFamily="34" charset="0"/>
          </a:endParaRPr>
        </a:p>
      </dgm:t>
    </dgm:pt>
    <dgm:pt modelId="{DA511B78-670E-476D-9B62-09134A1CDB6C}" type="sibTrans" cxnId="{96E9BC6F-CBE5-45B5-8F75-90F88294A9B2}">
      <dgm:prSet/>
      <dgm:spPr/>
      <dgm:t>
        <a:bodyPr/>
        <a:lstStyle/>
        <a:p>
          <a:endParaRPr lang="pt-BR" sz="1800" b="1">
            <a:latin typeface="Arial" panose="020B0604020202020204" pitchFamily="34" charset="0"/>
            <a:cs typeface="Arial" panose="020B0604020202020204" pitchFamily="34" charset="0"/>
          </a:endParaRPr>
        </a:p>
      </dgm:t>
    </dgm:pt>
    <dgm:pt modelId="{36C9AFF5-2E54-44B8-ACFB-CF4859F00557}">
      <dgm:prSet custT="1"/>
      <dgm:spPr/>
      <dgm:t>
        <a:bodyPr/>
        <a:lstStyle/>
        <a:p>
          <a:r>
            <a:rPr lang="pt-BR" sz="1800" b="1" dirty="0">
              <a:latin typeface="Arial" panose="020B0604020202020204" pitchFamily="34" charset="0"/>
              <a:cs typeface="Arial" panose="020B0604020202020204" pitchFamily="34" charset="0"/>
            </a:rPr>
            <a:t>Ferramentas Básicas da Qualidade</a:t>
          </a:r>
        </a:p>
      </dgm:t>
    </dgm:pt>
    <dgm:pt modelId="{5871A0A2-F822-4305-82AB-9C2D827C8D50}" type="parTrans" cxnId="{2EEE1BB6-10A6-4C52-A774-660E0F6208E9}">
      <dgm:prSet/>
      <dgm:spPr/>
      <dgm:t>
        <a:bodyPr/>
        <a:lstStyle/>
        <a:p>
          <a:endParaRPr lang="pt-BR" sz="1800" b="1">
            <a:latin typeface="Arial" panose="020B0604020202020204" pitchFamily="34" charset="0"/>
            <a:cs typeface="Arial" panose="020B0604020202020204" pitchFamily="34" charset="0"/>
          </a:endParaRPr>
        </a:p>
      </dgm:t>
    </dgm:pt>
    <dgm:pt modelId="{2562188E-8549-405A-9E90-F1D3AC183589}" type="sibTrans" cxnId="{2EEE1BB6-10A6-4C52-A774-660E0F6208E9}">
      <dgm:prSet/>
      <dgm:spPr/>
      <dgm:t>
        <a:bodyPr/>
        <a:lstStyle/>
        <a:p>
          <a:endParaRPr lang="pt-BR" sz="1800" b="1">
            <a:latin typeface="Arial" panose="020B0604020202020204" pitchFamily="34" charset="0"/>
            <a:cs typeface="Arial" panose="020B0604020202020204" pitchFamily="34" charset="0"/>
          </a:endParaRPr>
        </a:p>
      </dgm:t>
    </dgm:pt>
    <dgm:pt modelId="{3645168A-AF14-4025-B26A-BE136D92EC95}">
      <dgm:prSet custT="1"/>
      <dgm:spPr/>
      <dgm:t>
        <a:bodyPr/>
        <a:lstStyle/>
        <a:p>
          <a:r>
            <a:rPr lang="pt-BR" sz="1800" b="1">
              <a:latin typeface="Arial" panose="020B0604020202020204" pitchFamily="34" charset="0"/>
              <a:cs typeface="Arial" panose="020B0604020202020204" pitchFamily="34" charset="0"/>
            </a:rPr>
            <a:t>Brainstorming</a:t>
          </a:r>
          <a:endParaRPr lang="pt-BR" sz="1800" b="1" dirty="0">
            <a:latin typeface="Arial" panose="020B0604020202020204" pitchFamily="34" charset="0"/>
            <a:cs typeface="Arial" panose="020B0604020202020204" pitchFamily="34" charset="0"/>
          </a:endParaRPr>
        </a:p>
      </dgm:t>
    </dgm:pt>
    <dgm:pt modelId="{1F286FD7-2EF5-4137-B19C-FCD7F5707C18}" type="parTrans" cxnId="{44307453-63DD-4D1D-A994-57F4DCEA8390}">
      <dgm:prSet/>
      <dgm:spPr/>
      <dgm:t>
        <a:bodyPr/>
        <a:lstStyle/>
        <a:p>
          <a:endParaRPr lang="pt-BR" sz="1800" b="1">
            <a:latin typeface="Arial" panose="020B0604020202020204" pitchFamily="34" charset="0"/>
            <a:cs typeface="Arial" panose="020B0604020202020204" pitchFamily="34" charset="0"/>
          </a:endParaRPr>
        </a:p>
      </dgm:t>
    </dgm:pt>
    <dgm:pt modelId="{28B70696-092A-488C-BFCB-F546CBD4FF27}" type="sibTrans" cxnId="{44307453-63DD-4D1D-A994-57F4DCEA8390}">
      <dgm:prSet/>
      <dgm:spPr/>
      <dgm:t>
        <a:bodyPr/>
        <a:lstStyle/>
        <a:p>
          <a:endParaRPr lang="pt-BR" sz="1800" b="1">
            <a:latin typeface="Arial" panose="020B0604020202020204" pitchFamily="34" charset="0"/>
            <a:cs typeface="Arial" panose="020B0604020202020204" pitchFamily="34" charset="0"/>
          </a:endParaRPr>
        </a:p>
      </dgm:t>
    </dgm:pt>
    <dgm:pt modelId="{1A07BE4C-461C-445D-B1D8-EAAF2C17DF19}">
      <dgm:prSet custT="1"/>
      <dgm:spPr/>
      <dgm:t>
        <a:bodyPr/>
        <a:lstStyle/>
        <a:p>
          <a:r>
            <a:rPr lang="pt-BR" sz="1800" b="1" dirty="0">
              <a:latin typeface="Arial" panose="020B0604020202020204" pitchFamily="34" charset="0"/>
              <a:cs typeface="Arial" panose="020B0604020202020204" pitchFamily="34" charset="0"/>
            </a:rPr>
            <a:t>Folha de Coleta de Dados</a:t>
          </a:r>
        </a:p>
      </dgm:t>
    </dgm:pt>
    <dgm:pt modelId="{981BCC17-D2FB-4DD8-9C08-47B2E337F8B8}" type="parTrans" cxnId="{C4F1EBEB-F0A6-45C7-BFEF-245113A08C2C}">
      <dgm:prSet/>
      <dgm:spPr/>
      <dgm:t>
        <a:bodyPr/>
        <a:lstStyle/>
        <a:p>
          <a:endParaRPr lang="pt-BR" sz="1800" b="1">
            <a:latin typeface="Arial" panose="020B0604020202020204" pitchFamily="34" charset="0"/>
            <a:cs typeface="Arial" panose="020B0604020202020204" pitchFamily="34" charset="0"/>
          </a:endParaRPr>
        </a:p>
      </dgm:t>
    </dgm:pt>
    <dgm:pt modelId="{B772D054-210F-4A21-A05F-2ADC582098E4}" type="sibTrans" cxnId="{C4F1EBEB-F0A6-45C7-BFEF-245113A08C2C}">
      <dgm:prSet/>
      <dgm:spPr/>
      <dgm:t>
        <a:bodyPr/>
        <a:lstStyle/>
        <a:p>
          <a:endParaRPr lang="pt-BR" sz="1800" b="1">
            <a:latin typeface="Arial" panose="020B0604020202020204" pitchFamily="34" charset="0"/>
            <a:cs typeface="Arial" panose="020B0604020202020204" pitchFamily="34" charset="0"/>
          </a:endParaRPr>
        </a:p>
      </dgm:t>
    </dgm:pt>
    <dgm:pt modelId="{75FB8013-F1FD-44C7-8C81-CA3591D78192}">
      <dgm:prSet custT="1"/>
      <dgm:spPr/>
      <dgm:t>
        <a:bodyPr/>
        <a:lstStyle/>
        <a:p>
          <a:r>
            <a:rPr lang="pt-BR" sz="1800" b="1">
              <a:latin typeface="Arial" panose="020B0604020202020204" pitchFamily="34" charset="0"/>
              <a:cs typeface="Arial" panose="020B0604020202020204" pitchFamily="34" charset="0"/>
            </a:rPr>
            <a:t>Diagrama de Pareto</a:t>
          </a:r>
          <a:endParaRPr lang="pt-BR" sz="1800" b="1" dirty="0">
            <a:latin typeface="Arial" panose="020B0604020202020204" pitchFamily="34" charset="0"/>
            <a:cs typeface="Arial" panose="020B0604020202020204" pitchFamily="34" charset="0"/>
          </a:endParaRPr>
        </a:p>
      </dgm:t>
    </dgm:pt>
    <dgm:pt modelId="{96D9E6BF-5702-4467-A8B9-577D7927C72E}" type="parTrans" cxnId="{4CB671C3-7525-421A-BFB4-C1304536C731}">
      <dgm:prSet/>
      <dgm:spPr/>
      <dgm:t>
        <a:bodyPr/>
        <a:lstStyle/>
        <a:p>
          <a:endParaRPr lang="pt-BR" sz="1800" b="1">
            <a:latin typeface="Arial" panose="020B0604020202020204" pitchFamily="34" charset="0"/>
            <a:cs typeface="Arial" panose="020B0604020202020204" pitchFamily="34" charset="0"/>
          </a:endParaRPr>
        </a:p>
      </dgm:t>
    </dgm:pt>
    <dgm:pt modelId="{CB0C85FE-2CFD-4F03-BE2E-3A4C88B4A461}" type="sibTrans" cxnId="{4CB671C3-7525-421A-BFB4-C1304536C731}">
      <dgm:prSet/>
      <dgm:spPr/>
      <dgm:t>
        <a:bodyPr/>
        <a:lstStyle/>
        <a:p>
          <a:endParaRPr lang="pt-BR" sz="1800" b="1">
            <a:latin typeface="Arial" panose="020B0604020202020204" pitchFamily="34" charset="0"/>
            <a:cs typeface="Arial" panose="020B0604020202020204" pitchFamily="34" charset="0"/>
          </a:endParaRPr>
        </a:p>
      </dgm:t>
    </dgm:pt>
    <dgm:pt modelId="{E4CD51FC-E517-4C3B-878F-090E66AAFADA}">
      <dgm:prSet custT="1"/>
      <dgm:spPr/>
      <dgm:t>
        <a:bodyPr/>
        <a:lstStyle/>
        <a:p>
          <a:r>
            <a:rPr lang="pt-BR" sz="1800" b="1">
              <a:latin typeface="Arial" panose="020B0604020202020204" pitchFamily="34" charset="0"/>
              <a:cs typeface="Arial" panose="020B0604020202020204" pitchFamily="34" charset="0"/>
            </a:rPr>
            <a:t>Estratificação</a:t>
          </a:r>
          <a:endParaRPr lang="pt-BR" sz="1800" b="1" dirty="0">
            <a:latin typeface="Arial" panose="020B0604020202020204" pitchFamily="34" charset="0"/>
            <a:cs typeface="Arial" panose="020B0604020202020204" pitchFamily="34" charset="0"/>
          </a:endParaRPr>
        </a:p>
      </dgm:t>
    </dgm:pt>
    <dgm:pt modelId="{CA59078B-9B42-47A8-AC11-AE4FE9006FF7}" type="parTrans" cxnId="{6FE5146D-F39D-48CC-87F8-D4076DB6D227}">
      <dgm:prSet/>
      <dgm:spPr/>
      <dgm:t>
        <a:bodyPr/>
        <a:lstStyle/>
        <a:p>
          <a:endParaRPr lang="pt-BR" sz="1800" b="1">
            <a:latin typeface="Arial" panose="020B0604020202020204" pitchFamily="34" charset="0"/>
            <a:cs typeface="Arial" panose="020B0604020202020204" pitchFamily="34" charset="0"/>
          </a:endParaRPr>
        </a:p>
      </dgm:t>
    </dgm:pt>
    <dgm:pt modelId="{8D53A1C5-940B-4FF6-9899-5F793FC4B274}" type="sibTrans" cxnId="{6FE5146D-F39D-48CC-87F8-D4076DB6D227}">
      <dgm:prSet/>
      <dgm:spPr/>
      <dgm:t>
        <a:bodyPr/>
        <a:lstStyle/>
        <a:p>
          <a:endParaRPr lang="pt-BR" sz="1800" b="1">
            <a:latin typeface="Arial" panose="020B0604020202020204" pitchFamily="34" charset="0"/>
            <a:cs typeface="Arial" panose="020B0604020202020204" pitchFamily="34" charset="0"/>
          </a:endParaRPr>
        </a:p>
      </dgm:t>
    </dgm:pt>
    <dgm:pt modelId="{86B96EF4-E68E-4B09-B1B9-CC7FE4E62FB0}">
      <dgm:prSet custT="1"/>
      <dgm:spPr/>
      <dgm:t>
        <a:bodyPr/>
        <a:lstStyle/>
        <a:p>
          <a:r>
            <a:rPr lang="pt-BR" sz="1800" b="1">
              <a:latin typeface="Arial" panose="020B0604020202020204" pitchFamily="34" charset="0"/>
              <a:cs typeface="Arial" panose="020B0604020202020204" pitchFamily="34" charset="0"/>
            </a:rPr>
            <a:t>Diagrama de Causa e Efeito</a:t>
          </a:r>
          <a:endParaRPr lang="pt-BR" sz="1800" b="1" dirty="0">
            <a:latin typeface="Arial" panose="020B0604020202020204" pitchFamily="34" charset="0"/>
            <a:cs typeface="Arial" panose="020B0604020202020204" pitchFamily="34" charset="0"/>
          </a:endParaRPr>
        </a:p>
      </dgm:t>
    </dgm:pt>
    <dgm:pt modelId="{031F03FD-59C4-4A58-A1E7-147EBB477746}" type="parTrans" cxnId="{768D5AE9-3210-4945-9255-CECAC5B951C4}">
      <dgm:prSet/>
      <dgm:spPr/>
      <dgm:t>
        <a:bodyPr/>
        <a:lstStyle/>
        <a:p>
          <a:endParaRPr lang="pt-BR" sz="1800" b="1">
            <a:latin typeface="Arial" panose="020B0604020202020204" pitchFamily="34" charset="0"/>
            <a:cs typeface="Arial" panose="020B0604020202020204" pitchFamily="34" charset="0"/>
          </a:endParaRPr>
        </a:p>
      </dgm:t>
    </dgm:pt>
    <dgm:pt modelId="{584A06D5-3D4E-4FF6-BF77-953574D560B6}" type="sibTrans" cxnId="{768D5AE9-3210-4945-9255-CECAC5B951C4}">
      <dgm:prSet/>
      <dgm:spPr/>
      <dgm:t>
        <a:bodyPr/>
        <a:lstStyle/>
        <a:p>
          <a:endParaRPr lang="pt-BR" sz="1800" b="1">
            <a:latin typeface="Arial" panose="020B0604020202020204" pitchFamily="34" charset="0"/>
            <a:cs typeface="Arial" panose="020B0604020202020204" pitchFamily="34" charset="0"/>
          </a:endParaRPr>
        </a:p>
      </dgm:t>
    </dgm:pt>
    <dgm:pt modelId="{BA3D5DFF-2EEC-4785-95AE-652FAFFC0723}">
      <dgm:prSet custT="1"/>
      <dgm:spPr/>
      <dgm:t>
        <a:bodyPr/>
        <a:lstStyle/>
        <a:p>
          <a:r>
            <a:rPr lang="pt-BR" sz="1800" b="1">
              <a:latin typeface="Arial" panose="020B0604020202020204" pitchFamily="34" charset="0"/>
              <a:cs typeface="Arial" panose="020B0604020202020204" pitchFamily="34" charset="0"/>
            </a:rPr>
            <a:t>Histograma</a:t>
          </a:r>
          <a:endParaRPr lang="pt-BR" sz="1800" b="1" dirty="0">
            <a:latin typeface="Arial" panose="020B0604020202020204" pitchFamily="34" charset="0"/>
            <a:cs typeface="Arial" panose="020B0604020202020204" pitchFamily="34" charset="0"/>
          </a:endParaRPr>
        </a:p>
      </dgm:t>
    </dgm:pt>
    <dgm:pt modelId="{4956E4B4-0743-4835-877B-CD4B1F430034}" type="parTrans" cxnId="{894E4AC7-DF23-4324-9CE2-50D6D885824B}">
      <dgm:prSet/>
      <dgm:spPr/>
      <dgm:t>
        <a:bodyPr/>
        <a:lstStyle/>
        <a:p>
          <a:endParaRPr lang="pt-BR" sz="1800" b="1">
            <a:latin typeface="Arial" panose="020B0604020202020204" pitchFamily="34" charset="0"/>
            <a:cs typeface="Arial" panose="020B0604020202020204" pitchFamily="34" charset="0"/>
          </a:endParaRPr>
        </a:p>
      </dgm:t>
    </dgm:pt>
    <dgm:pt modelId="{F90D7577-473E-4BC2-9662-4E68D12236BA}" type="sibTrans" cxnId="{894E4AC7-DF23-4324-9CE2-50D6D885824B}">
      <dgm:prSet/>
      <dgm:spPr/>
      <dgm:t>
        <a:bodyPr/>
        <a:lstStyle/>
        <a:p>
          <a:endParaRPr lang="pt-BR" sz="1800" b="1">
            <a:latin typeface="Arial" panose="020B0604020202020204" pitchFamily="34" charset="0"/>
            <a:cs typeface="Arial" panose="020B0604020202020204" pitchFamily="34" charset="0"/>
          </a:endParaRPr>
        </a:p>
      </dgm:t>
    </dgm:pt>
    <dgm:pt modelId="{9D73807A-F10E-4FF5-9C5B-95306F0878CF}">
      <dgm:prSet custT="1"/>
      <dgm:spPr/>
      <dgm:t>
        <a:bodyPr/>
        <a:lstStyle/>
        <a:p>
          <a:r>
            <a:rPr lang="pt-BR" sz="1800" b="1">
              <a:latin typeface="Arial" panose="020B0604020202020204" pitchFamily="34" charset="0"/>
              <a:cs typeface="Arial" panose="020B0604020202020204" pitchFamily="34" charset="0"/>
            </a:rPr>
            <a:t>Diagrama de dispersão</a:t>
          </a:r>
          <a:endParaRPr lang="pt-BR" sz="1800" b="1" dirty="0">
            <a:latin typeface="Arial" panose="020B0604020202020204" pitchFamily="34" charset="0"/>
            <a:cs typeface="Arial" panose="020B0604020202020204" pitchFamily="34" charset="0"/>
          </a:endParaRPr>
        </a:p>
      </dgm:t>
    </dgm:pt>
    <dgm:pt modelId="{DC6D4BA1-CD5E-44E0-B8BA-DC144F8AC0F1}" type="parTrans" cxnId="{EB30C035-98D9-41C2-87D2-AE1956385FA7}">
      <dgm:prSet/>
      <dgm:spPr/>
      <dgm:t>
        <a:bodyPr/>
        <a:lstStyle/>
        <a:p>
          <a:endParaRPr lang="pt-BR" sz="1800" b="1">
            <a:latin typeface="Arial" panose="020B0604020202020204" pitchFamily="34" charset="0"/>
            <a:cs typeface="Arial" panose="020B0604020202020204" pitchFamily="34" charset="0"/>
          </a:endParaRPr>
        </a:p>
      </dgm:t>
    </dgm:pt>
    <dgm:pt modelId="{C3C33DE7-E4BD-4FD8-BFB2-139BC3EAE154}" type="sibTrans" cxnId="{EB30C035-98D9-41C2-87D2-AE1956385FA7}">
      <dgm:prSet/>
      <dgm:spPr/>
      <dgm:t>
        <a:bodyPr/>
        <a:lstStyle/>
        <a:p>
          <a:endParaRPr lang="pt-BR" sz="1800" b="1">
            <a:latin typeface="Arial" panose="020B0604020202020204" pitchFamily="34" charset="0"/>
            <a:cs typeface="Arial" panose="020B0604020202020204" pitchFamily="34" charset="0"/>
          </a:endParaRPr>
        </a:p>
      </dgm:t>
    </dgm:pt>
    <dgm:pt modelId="{A1A188AC-8E91-4E01-9F09-2383E227A6AF}">
      <dgm:prSet custT="1"/>
      <dgm:spPr/>
      <dgm:t>
        <a:bodyPr/>
        <a:lstStyle/>
        <a:p>
          <a:r>
            <a:rPr lang="pt-BR" sz="1800" b="1">
              <a:latin typeface="Arial" panose="020B0604020202020204" pitchFamily="34" charset="0"/>
              <a:cs typeface="Arial" panose="020B0604020202020204" pitchFamily="34" charset="0"/>
            </a:rPr>
            <a:t>Gráfico de controle</a:t>
          </a:r>
          <a:endParaRPr lang="pt-BR" sz="1800" b="1" dirty="0">
            <a:latin typeface="Arial" panose="020B0604020202020204" pitchFamily="34" charset="0"/>
            <a:cs typeface="Arial" panose="020B0604020202020204" pitchFamily="34" charset="0"/>
          </a:endParaRPr>
        </a:p>
      </dgm:t>
    </dgm:pt>
    <dgm:pt modelId="{3495D32A-BD18-425D-A120-379988A86D61}" type="parTrans" cxnId="{693ED387-6516-4FAA-BB1B-8DC800B82F48}">
      <dgm:prSet/>
      <dgm:spPr/>
      <dgm:t>
        <a:bodyPr/>
        <a:lstStyle/>
        <a:p>
          <a:endParaRPr lang="pt-BR" sz="1800" b="1">
            <a:latin typeface="Arial" panose="020B0604020202020204" pitchFamily="34" charset="0"/>
            <a:cs typeface="Arial" panose="020B0604020202020204" pitchFamily="34" charset="0"/>
          </a:endParaRPr>
        </a:p>
      </dgm:t>
    </dgm:pt>
    <dgm:pt modelId="{E8BD49F0-01BB-4067-A401-333663E5C951}" type="sibTrans" cxnId="{693ED387-6516-4FAA-BB1B-8DC800B82F48}">
      <dgm:prSet/>
      <dgm:spPr/>
      <dgm:t>
        <a:bodyPr/>
        <a:lstStyle/>
        <a:p>
          <a:endParaRPr lang="pt-BR" sz="1800" b="1">
            <a:latin typeface="Arial" panose="020B0604020202020204" pitchFamily="34" charset="0"/>
            <a:cs typeface="Arial" panose="020B0604020202020204" pitchFamily="34" charset="0"/>
          </a:endParaRPr>
        </a:p>
      </dgm:t>
    </dgm:pt>
    <dgm:pt modelId="{5BCA5EF4-90E9-4BB0-9831-37743178A558}">
      <dgm:prSet custT="1"/>
      <dgm:spPr/>
      <dgm:t>
        <a:bodyPr/>
        <a:lstStyle/>
        <a:p>
          <a:r>
            <a:rPr lang="pt-BR" sz="1800" b="1">
              <a:latin typeface="Arial" panose="020B0604020202020204" pitchFamily="34" charset="0"/>
              <a:cs typeface="Arial" panose="020B0604020202020204" pitchFamily="34" charset="0"/>
            </a:rPr>
            <a:t>Fluxograma</a:t>
          </a:r>
          <a:endParaRPr lang="pt-BR" sz="1800" b="1" dirty="0">
            <a:latin typeface="Arial" panose="020B0604020202020204" pitchFamily="34" charset="0"/>
            <a:cs typeface="Arial" panose="020B0604020202020204" pitchFamily="34" charset="0"/>
          </a:endParaRPr>
        </a:p>
      </dgm:t>
    </dgm:pt>
    <dgm:pt modelId="{C4981D86-7D1C-4224-B361-5AED9E510D4D}" type="parTrans" cxnId="{6E741429-AC1F-4B1E-89E2-11659C33DFEE}">
      <dgm:prSet/>
      <dgm:spPr/>
      <dgm:t>
        <a:bodyPr/>
        <a:lstStyle/>
        <a:p>
          <a:endParaRPr lang="pt-BR" sz="1800" b="1">
            <a:latin typeface="Arial" panose="020B0604020202020204" pitchFamily="34" charset="0"/>
            <a:cs typeface="Arial" panose="020B0604020202020204" pitchFamily="34" charset="0"/>
          </a:endParaRPr>
        </a:p>
      </dgm:t>
    </dgm:pt>
    <dgm:pt modelId="{FB2C7487-28FF-4ADD-AB0B-D87988FF6CFE}" type="sibTrans" cxnId="{6E741429-AC1F-4B1E-89E2-11659C33DFEE}">
      <dgm:prSet/>
      <dgm:spPr/>
      <dgm:t>
        <a:bodyPr/>
        <a:lstStyle/>
        <a:p>
          <a:endParaRPr lang="pt-BR" sz="1800" b="1">
            <a:latin typeface="Arial" panose="020B0604020202020204" pitchFamily="34" charset="0"/>
            <a:cs typeface="Arial" panose="020B0604020202020204" pitchFamily="34" charset="0"/>
          </a:endParaRPr>
        </a:p>
      </dgm:t>
    </dgm:pt>
    <dgm:pt modelId="{42019D01-825B-4057-91A2-35F6649BC201}">
      <dgm:prSet custT="1"/>
      <dgm:spPr/>
      <dgm:t>
        <a:bodyPr/>
        <a:lstStyle/>
        <a:p>
          <a:r>
            <a:rPr lang="pt-BR" sz="1800" b="1">
              <a:latin typeface="Arial" panose="020B0604020202020204" pitchFamily="34" charset="0"/>
              <a:cs typeface="Arial" panose="020B0604020202020204" pitchFamily="34" charset="0"/>
            </a:rPr>
            <a:t>5W2H</a:t>
          </a:r>
          <a:endParaRPr lang="pt-BR" sz="1800" b="1" dirty="0">
            <a:latin typeface="Arial" panose="020B0604020202020204" pitchFamily="34" charset="0"/>
            <a:cs typeface="Arial" panose="020B0604020202020204" pitchFamily="34" charset="0"/>
          </a:endParaRPr>
        </a:p>
      </dgm:t>
    </dgm:pt>
    <dgm:pt modelId="{AA0FF2CB-2783-4693-A0D0-E8DBB31F21B7}" type="parTrans" cxnId="{555E5A2B-BB36-4670-B432-2107A73F425D}">
      <dgm:prSet/>
      <dgm:spPr/>
      <dgm:t>
        <a:bodyPr/>
        <a:lstStyle/>
        <a:p>
          <a:endParaRPr lang="pt-BR" sz="1800" b="1">
            <a:latin typeface="Arial" panose="020B0604020202020204" pitchFamily="34" charset="0"/>
            <a:cs typeface="Arial" panose="020B0604020202020204" pitchFamily="34" charset="0"/>
          </a:endParaRPr>
        </a:p>
      </dgm:t>
    </dgm:pt>
    <dgm:pt modelId="{8DADA111-92DF-40E4-AE32-0377CDB4CD32}" type="sibTrans" cxnId="{555E5A2B-BB36-4670-B432-2107A73F425D}">
      <dgm:prSet/>
      <dgm:spPr/>
      <dgm:t>
        <a:bodyPr/>
        <a:lstStyle/>
        <a:p>
          <a:endParaRPr lang="pt-BR" sz="1800" b="1">
            <a:latin typeface="Arial" panose="020B0604020202020204" pitchFamily="34" charset="0"/>
            <a:cs typeface="Arial" panose="020B0604020202020204" pitchFamily="34" charset="0"/>
          </a:endParaRPr>
        </a:p>
      </dgm:t>
    </dgm:pt>
    <dgm:pt modelId="{A2874C73-1873-48D1-9F12-53FB22545C35}">
      <dgm:prSet custT="1"/>
      <dgm:spPr/>
      <dgm:t>
        <a:bodyPr/>
        <a:lstStyle/>
        <a:p>
          <a:r>
            <a:rPr lang="pt-BR" sz="1800" b="1">
              <a:latin typeface="Arial" panose="020B0604020202020204" pitchFamily="34" charset="0"/>
              <a:cs typeface="Arial" panose="020B0604020202020204" pitchFamily="34" charset="0"/>
            </a:rPr>
            <a:t>5 Por quês</a:t>
          </a:r>
          <a:endParaRPr lang="pt-BR" sz="1800" b="1" dirty="0">
            <a:latin typeface="Arial" panose="020B0604020202020204" pitchFamily="34" charset="0"/>
            <a:cs typeface="Arial" panose="020B0604020202020204" pitchFamily="34" charset="0"/>
          </a:endParaRPr>
        </a:p>
      </dgm:t>
    </dgm:pt>
    <dgm:pt modelId="{9ABC6670-97BB-461C-B5EA-348B3A833E0C}" type="parTrans" cxnId="{CA977F14-F02C-417A-8557-C788AD7848B0}">
      <dgm:prSet/>
      <dgm:spPr/>
      <dgm:t>
        <a:bodyPr/>
        <a:lstStyle/>
        <a:p>
          <a:endParaRPr lang="pt-BR" sz="1800" b="1">
            <a:latin typeface="Arial" panose="020B0604020202020204" pitchFamily="34" charset="0"/>
            <a:cs typeface="Arial" panose="020B0604020202020204" pitchFamily="34" charset="0"/>
          </a:endParaRPr>
        </a:p>
      </dgm:t>
    </dgm:pt>
    <dgm:pt modelId="{1C3244C0-8AA0-4AF8-84E0-42FF4B0E3A19}" type="sibTrans" cxnId="{CA977F14-F02C-417A-8557-C788AD7848B0}">
      <dgm:prSet/>
      <dgm:spPr/>
      <dgm:t>
        <a:bodyPr/>
        <a:lstStyle/>
        <a:p>
          <a:endParaRPr lang="pt-BR" sz="1800" b="1">
            <a:latin typeface="Arial" panose="020B0604020202020204" pitchFamily="34" charset="0"/>
            <a:cs typeface="Arial" panose="020B0604020202020204" pitchFamily="34" charset="0"/>
          </a:endParaRPr>
        </a:p>
      </dgm:t>
    </dgm:pt>
    <dgm:pt modelId="{5E1CF598-573F-4AF7-8D61-3F75BF27CAD7}" type="pres">
      <dgm:prSet presAssocID="{2B6F06AC-D87A-468E-AC1D-6B50D768CB3C}" presName="diagram" presStyleCnt="0">
        <dgm:presLayoutVars>
          <dgm:dir/>
          <dgm:resizeHandles val="exact"/>
        </dgm:presLayoutVars>
      </dgm:prSet>
      <dgm:spPr/>
    </dgm:pt>
    <dgm:pt modelId="{CA713913-79DF-4879-9224-B5F8C41D5EA8}" type="pres">
      <dgm:prSet presAssocID="{86B5790B-E23A-41F0-A175-6FE1D16DEDAA}" presName="node" presStyleLbl="node1" presStyleIdx="0" presStyleCnt="13">
        <dgm:presLayoutVars>
          <dgm:bulletEnabled val="1"/>
        </dgm:presLayoutVars>
      </dgm:prSet>
      <dgm:spPr/>
    </dgm:pt>
    <dgm:pt modelId="{25A8D6F2-5841-4A6C-96A2-BC92B6C35B89}" type="pres">
      <dgm:prSet presAssocID="{DA511B78-670E-476D-9B62-09134A1CDB6C}" presName="sibTrans" presStyleCnt="0"/>
      <dgm:spPr/>
    </dgm:pt>
    <dgm:pt modelId="{C6719EC3-E1D1-4F90-92B7-B6CCB8677196}" type="pres">
      <dgm:prSet presAssocID="{36C9AFF5-2E54-44B8-ACFB-CF4859F00557}" presName="node" presStyleLbl="node1" presStyleIdx="1" presStyleCnt="13">
        <dgm:presLayoutVars>
          <dgm:bulletEnabled val="1"/>
        </dgm:presLayoutVars>
      </dgm:prSet>
      <dgm:spPr/>
    </dgm:pt>
    <dgm:pt modelId="{E1553880-74E1-442C-B477-F5C34483EB92}" type="pres">
      <dgm:prSet presAssocID="{2562188E-8549-405A-9E90-F1D3AC183589}" presName="sibTrans" presStyleCnt="0"/>
      <dgm:spPr/>
    </dgm:pt>
    <dgm:pt modelId="{90E117EA-C1A5-4DFE-BF83-00AF77CE5070}" type="pres">
      <dgm:prSet presAssocID="{3645168A-AF14-4025-B26A-BE136D92EC95}" presName="node" presStyleLbl="node1" presStyleIdx="2" presStyleCnt="13">
        <dgm:presLayoutVars>
          <dgm:bulletEnabled val="1"/>
        </dgm:presLayoutVars>
      </dgm:prSet>
      <dgm:spPr/>
    </dgm:pt>
    <dgm:pt modelId="{82C0D9AC-6CB5-45BE-8A86-D83898D44486}" type="pres">
      <dgm:prSet presAssocID="{28B70696-092A-488C-BFCB-F546CBD4FF27}" presName="sibTrans" presStyleCnt="0"/>
      <dgm:spPr/>
    </dgm:pt>
    <dgm:pt modelId="{EA120714-1850-44A4-AABD-9B8F9BB5BC99}" type="pres">
      <dgm:prSet presAssocID="{1A07BE4C-461C-445D-B1D8-EAAF2C17DF19}" presName="node" presStyleLbl="node1" presStyleIdx="3" presStyleCnt="13">
        <dgm:presLayoutVars>
          <dgm:bulletEnabled val="1"/>
        </dgm:presLayoutVars>
      </dgm:prSet>
      <dgm:spPr/>
    </dgm:pt>
    <dgm:pt modelId="{37687217-9397-4BFC-A155-1131689E6A71}" type="pres">
      <dgm:prSet presAssocID="{B772D054-210F-4A21-A05F-2ADC582098E4}" presName="sibTrans" presStyleCnt="0"/>
      <dgm:spPr/>
    </dgm:pt>
    <dgm:pt modelId="{7899B2AF-56F8-4772-9C1A-983300ADA84A}" type="pres">
      <dgm:prSet presAssocID="{75FB8013-F1FD-44C7-8C81-CA3591D78192}" presName="node" presStyleLbl="node1" presStyleIdx="4" presStyleCnt="13">
        <dgm:presLayoutVars>
          <dgm:bulletEnabled val="1"/>
        </dgm:presLayoutVars>
      </dgm:prSet>
      <dgm:spPr/>
    </dgm:pt>
    <dgm:pt modelId="{54A3A97E-EE59-43AA-979B-C83D8F67A7FA}" type="pres">
      <dgm:prSet presAssocID="{CB0C85FE-2CFD-4F03-BE2E-3A4C88B4A461}" presName="sibTrans" presStyleCnt="0"/>
      <dgm:spPr/>
    </dgm:pt>
    <dgm:pt modelId="{CB1223CE-A77A-4AB9-BA80-25B79E0422E1}" type="pres">
      <dgm:prSet presAssocID="{E4CD51FC-E517-4C3B-878F-090E66AAFADA}" presName="node" presStyleLbl="node1" presStyleIdx="5" presStyleCnt="13">
        <dgm:presLayoutVars>
          <dgm:bulletEnabled val="1"/>
        </dgm:presLayoutVars>
      </dgm:prSet>
      <dgm:spPr/>
    </dgm:pt>
    <dgm:pt modelId="{65C0F7F2-4E08-4E94-A417-2ED7C86BF37A}" type="pres">
      <dgm:prSet presAssocID="{8D53A1C5-940B-4FF6-9899-5F793FC4B274}" presName="sibTrans" presStyleCnt="0"/>
      <dgm:spPr/>
    </dgm:pt>
    <dgm:pt modelId="{CFAA162F-2A90-4814-A477-E6C9B7D7A08D}" type="pres">
      <dgm:prSet presAssocID="{86B96EF4-E68E-4B09-B1B9-CC7FE4E62FB0}" presName="node" presStyleLbl="node1" presStyleIdx="6" presStyleCnt="13">
        <dgm:presLayoutVars>
          <dgm:bulletEnabled val="1"/>
        </dgm:presLayoutVars>
      </dgm:prSet>
      <dgm:spPr/>
    </dgm:pt>
    <dgm:pt modelId="{0C2E2B26-6AE2-41E5-BBE9-FFA26042F358}" type="pres">
      <dgm:prSet presAssocID="{584A06D5-3D4E-4FF6-BF77-953574D560B6}" presName="sibTrans" presStyleCnt="0"/>
      <dgm:spPr/>
    </dgm:pt>
    <dgm:pt modelId="{9F61C9D1-F186-494B-BBF0-19CC5729C288}" type="pres">
      <dgm:prSet presAssocID="{BA3D5DFF-2EEC-4785-95AE-652FAFFC0723}" presName="node" presStyleLbl="node1" presStyleIdx="7" presStyleCnt="13">
        <dgm:presLayoutVars>
          <dgm:bulletEnabled val="1"/>
        </dgm:presLayoutVars>
      </dgm:prSet>
      <dgm:spPr/>
    </dgm:pt>
    <dgm:pt modelId="{E04552EF-0C39-4EBD-93AA-3F77E608341B}" type="pres">
      <dgm:prSet presAssocID="{F90D7577-473E-4BC2-9662-4E68D12236BA}" presName="sibTrans" presStyleCnt="0"/>
      <dgm:spPr/>
    </dgm:pt>
    <dgm:pt modelId="{2C082215-3623-4C05-A557-294C991F1BC6}" type="pres">
      <dgm:prSet presAssocID="{9D73807A-F10E-4FF5-9C5B-95306F0878CF}" presName="node" presStyleLbl="node1" presStyleIdx="8" presStyleCnt="13">
        <dgm:presLayoutVars>
          <dgm:bulletEnabled val="1"/>
        </dgm:presLayoutVars>
      </dgm:prSet>
      <dgm:spPr/>
    </dgm:pt>
    <dgm:pt modelId="{223927E4-51AE-4BB4-837A-008CF3E7F4E1}" type="pres">
      <dgm:prSet presAssocID="{C3C33DE7-E4BD-4FD8-BFB2-139BC3EAE154}" presName="sibTrans" presStyleCnt="0"/>
      <dgm:spPr/>
    </dgm:pt>
    <dgm:pt modelId="{3E413D54-9C0D-4728-BA25-FA9C44FEFBE4}" type="pres">
      <dgm:prSet presAssocID="{A1A188AC-8E91-4E01-9F09-2383E227A6AF}" presName="node" presStyleLbl="node1" presStyleIdx="9" presStyleCnt="13">
        <dgm:presLayoutVars>
          <dgm:bulletEnabled val="1"/>
        </dgm:presLayoutVars>
      </dgm:prSet>
      <dgm:spPr/>
    </dgm:pt>
    <dgm:pt modelId="{B5B11303-CFC1-4678-AD18-33D23F7689B7}" type="pres">
      <dgm:prSet presAssocID="{E8BD49F0-01BB-4067-A401-333663E5C951}" presName="sibTrans" presStyleCnt="0"/>
      <dgm:spPr/>
    </dgm:pt>
    <dgm:pt modelId="{40A458A0-1A24-44CE-88F4-42AF8C393B81}" type="pres">
      <dgm:prSet presAssocID="{5BCA5EF4-90E9-4BB0-9831-37743178A558}" presName="node" presStyleLbl="node1" presStyleIdx="10" presStyleCnt="13">
        <dgm:presLayoutVars>
          <dgm:bulletEnabled val="1"/>
        </dgm:presLayoutVars>
      </dgm:prSet>
      <dgm:spPr/>
    </dgm:pt>
    <dgm:pt modelId="{D9EAAFE8-C609-44F9-A5C4-368B3DA4CD5D}" type="pres">
      <dgm:prSet presAssocID="{FB2C7487-28FF-4ADD-AB0B-D87988FF6CFE}" presName="sibTrans" presStyleCnt="0"/>
      <dgm:spPr/>
    </dgm:pt>
    <dgm:pt modelId="{1509DDDB-1B62-41C8-9826-966A5F12907A}" type="pres">
      <dgm:prSet presAssocID="{42019D01-825B-4057-91A2-35F6649BC201}" presName="node" presStyleLbl="node1" presStyleIdx="11" presStyleCnt="13">
        <dgm:presLayoutVars>
          <dgm:bulletEnabled val="1"/>
        </dgm:presLayoutVars>
      </dgm:prSet>
      <dgm:spPr/>
    </dgm:pt>
    <dgm:pt modelId="{FFF2D279-4C12-4BA0-83C1-1CCFCEAAE141}" type="pres">
      <dgm:prSet presAssocID="{8DADA111-92DF-40E4-AE32-0377CDB4CD32}" presName="sibTrans" presStyleCnt="0"/>
      <dgm:spPr/>
    </dgm:pt>
    <dgm:pt modelId="{C94DB2D8-520E-4BEF-AD8F-5E25C3460936}" type="pres">
      <dgm:prSet presAssocID="{A2874C73-1873-48D1-9F12-53FB22545C35}" presName="node" presStyleLbl="node1" presStyleIdx="12" presStyleCnt="13">
        <dgm:presLayoutVars>
          <dgm:bulletEnabled val="1"/>
        </dgm:presLayoutVars>
      </dgm:prSet>
      <dgm:spPr/>
    </dgm:pt>
  </dgm:ptLst>
  <dgm:cxnLst>
    <dgm:cxn modelId="{CA977F14-F02C-417A-8557-C788AD7848B0}" srcId="{2B6F06AC-D87A-468E-AC1D-6B50D768CB3C}" destId="{A2874C73-1873-48D1-9F12-53FB22545C35}" srcOrd="12" destOrd="0" parTransId="{9ABC6670-97BB-461C-B5EA-348B3A833E0C}" sibTransId="{1C3244C0-8AA0-4AF8-84E0-42FF4B0E3A19}"/>
    <dgm:cxn modelId="{41B57E17-FFF0-449E-BA4D-26DD393F4D48}" type="presOf" srcId="{A1A188AC-8E91-4E01-9F09-2383E227A6AF}" destId="{3E413D54-9C0D-4728-BA25-FA9C44FEFBE4}" srcOrd="0" destOrd="0" presId="urn:microsoft.com/office/officeart/2005/8/layout/default"/>
    <dgm:cxn modelId="{6E741429-AC1F-4B1E-89E2-11659C33DFEE}" srcId="{2B6F06AC-D87A-468E-AC1D-6B50D768CB3C}" destId="{5BCA5EF4-90E9-4BB0-9831-37743178A558}" srcOrd="10" destOrd="0" parTransId="{C4981D86-7D1C-4224-B361-5AED9E510D4D}" sibTransId="{FB2C7487-28FF-4ADD-AB0B-D87988FF6CFE}"/>
    <dgm:cxn modelId="{555E5A2B-BB36-4670-B432-2107A73F425D}" srcId="{2B6F06AC-D87A-468E-AC1D-6B50D768CB3C}" destId="{42019D01-825B-4057-91A2-35F6649BC201}" srcOrd="11" destOrd="0" parTransId="{AA0FF2CB-2783-4693-A0D0-E8DBB31F21B7}" sibTransId="{8DADA111-92DF-40E4-AE32-0377CDB4CD32}"/>
    <dgm:cxn modelId="{EB30C035-98D9-41C2-87D2-AE1956385FA7}" srcId="{2B6F06AC-D87A-468E-AC1D-6B50D768CB3C}" destId="{9D73807A-F10E-4FF5-9C5B-95306F0878CF}" srcOrd="8" destOrd="0" parTransId="{DC6D4BA1-CD5E-44E0-B8BA-DC144F8AC0F1}" sibTransId="{C3C33DE7-E4BD-4FD8-BFB2-139BC3EAE154}"/>
    <dgm:cxn modelId="{99ACBF40-1ADF-4C6A-B2C8-76E24014AB7E}" type="presOf" srcId="{5BCA5EF4-90E9-4BB0-9831-37743178A558}" destId="{40A458A0-1A24-44CE-88F4-42AF8C393B81}" srcOrd="0" destOrd="0" presId="urn:microsoft.com/office/officeart/2005/8/layout/default"/>
    <dgm:cxn modelId="{9FDE7B5B-B036-4558-9759-67AB2EDF18E7}" type="presOf" srcId="{86B96EF4-E68E-4B09-B1B9-CC7FE4E62FB0}" destId="{CFAA162F-2A90-4814-A477-E6C9B7D7A08D}" srcOrd="0" destOrd="0" presId="urn:microsoft.com/office/officeart/2005/8/layout/default"/>
    <dgm:cxn modelId="{6FE5146D-F39D-48CC-87F8-D4076DB6D227}" srcId="{2B6F06AC-D87A-468E-AC1D-6B50D768CB3C}" destId="{E4CD51FC-E517-4C3B-878F-090E66AAFADA}" srcOrd="5" destOrd="0" parTransId="{CA59078B-9B42-47A8-AC11-AE4FE9006FF7}" sibTransId="{8D53A1C5-940B-4FF6-9899-5F793FC4B274}"/>
    <dgm:cxn modelId="{4699016E-BF07-4B51-B082-DD444756EC73}" type="presOf" srcId="{BA3D5DFF-2EEC-4785-95AE-652FAFFC0723}" destId="{9F61C9D1-F186-494B-BBF0-19CC5729C288}" srcOrd="0" destOrd="0" presId="urn:microsoft.com/office/officeart/2005/8/layout/default"/>
    <dgm:cxn modelId="{96E9BC6F-CBE5-45B5-8F75-90F88294A9B2}" srcId="{2B6F06AC-D87A-468E-AC1D-6B50D768CB3C}" destId="{86B5790B-E23A-41F0-A175-6FE1D16DEDAA}" srcOrd="0" destOrd="0" parTransId="{B44A4728-0ACA-49DC-A0F1-A669EA80E9D0}" sibTransId="{DA511B78-670E-476D-9B62-09134A1CDB6C}"/>
    <dgm:cxn modelId="{06BE3A51-ABD7-4A9C-BA45-305847CDA1E1}" type="presOf" srcId="{E4CD51FC-E517-4C3B-878F-090E66AAFADA}" destId="{CB1223CE-A77A-4AB9-BA80-25B79E0422E1}" srcOrd="0" destOrd="0" presId="urn:microsoft.com/office/officeart/2005/8/layout/default"/>
    <dgm:cxn modelId="{44307453-63DD-4D1D-A994-57F4DCEA8390}" srcId="{2B6F06AC-D87A-468E-AC1D-6B50D768CB3C}" destId="{3645168A-AF14-4025-B26A-BE136D92EC95}" srcOrd="2" destOrd="0" parTransId="{1F286FD7-2EF5-4137-B19C-FCD7F5707C18}" sibTransId="{28B70696-092A-488C-BFCB-F546CBD4FF27}"/>
    <dgm:cxn modelId="{F34E777E-B1C0-446E-B670-3047C96235D0}" type="presOf" srcId="{42019D01-825B-4057-91A2-35F6649BC201}" destId="{1509DDDB-1B62-41C8-9826-966A5F12907A}" srcOrd="0" destOrd="0" presId="urn:microsoft.com/office/officeart/2005/8/layout/default"/>
    <dgm:cxn modelId="{693ED387-6516-4FAA-BB1B-8DC800B82F48}" srcId="{2B6F06AC-D87A-468E-AC1D-6B50D768CB3C}" destId="{A1A188AC-8E91-4E01-9F09-2383E227A6AF}" srcOrd="9" destOrd="0" parTransId="{3495D32A-BD18-425D-A120-379988A86D61}" sibTransId="{E8BD49F0-01BB-4067-A401-333663E5C951}"/>
    <dgm:cxn modelId="{A513429D-5495-4981-ABA3-64195EE2CC43}" type="presOf" srcId="{36C9AFF5-2E54-44B8-ACFB-CF4859F00557}" destId="{C6719EC3-E1D1-4F90-92B7-B6CCB8677196}" srcOrd="0" destOrd="0" presId="urn:microsoft.com/office/officeart/2005/8/layout/default"/>
    <dgm:cxn modelId="{410653A7-6B41-4458-8FF4-7B211034609C}" type="presOf" srcId="{75FB8013-F1FD-44C7-8C81-CA3591D78192}" destId="{7899B2AF-56F8-4772-9C1A-983300ADA84A}" srcOrd="0" destOrd="0" presId="urn:microsoft.com/office/officeart/2005/8/layout/default"/>
    <dgm:cxn modelId="{210C12AE-4780-4D9A-AEDA-CABE3EA21DA3}" type="presOf" srcId="{2B6F06AC-D87A-468E-AC1D-6B50D768CB3C}" destId="{5E1CF598-573F-4AF7-8D61-3F75BF27CAD7}" srcOrd="0" destOrd="0" presId="urn:microsoft.com/office/officeart/2005/8/layout/default"/>
    <dgm:cxn modelId="{2EEE1BB6-10A6-4C52-A774-660E0F6208E9}" srcId="{2B6F06AC-D87A-468E-AC1D-6B50D768CB3C}" destId="{36C9AFF5-2E54-44B8-ACFB-CF4859F00557}" srcOrd="1" destOrd="0" parTransId="{5871A0A2-F822-4305-82AB-9C2D827C8D50}" sibTransId="{2562188E-8549-405A-9E90-F1D3AC183589}"/>
    <dgm:cxn modelId="{4CB671C3-7525-421A-BFB4-C1304536C731}" srcId="{2B6F06AC-D87A-468E-AC1D-6B50D768CB3C}" destId="{75FB8013-F1FD-44C7-8C81-CA3591D78192}" srcOrd="4" destOrd="0" parTransId="{96D9E6BF-5702-4467-A8B9-577D7927C72E}" sibTransId="{CB0C85FE-2CFD-4F03-BE2E-3A4C88B4A461}"/>
    <dgm:cxn modelId="{894E4AC7-DF23-4324-9CE2-50D6D885824B}" srcId="{2B6F06AC-D87A-468E-AC1D-6B50D768CB3C}" destId="{BA3D5DFF-2EEC-4785-95AE-652FAFFC0723}" srcOrd="7" destOrd="0" parTransId="{4956E4B4-0743-4835-877B-CD4B1F430034}" sibTransId="{F90D7577-473E-4BC2-9662-4E68D12236BA}"/>
    <dgm:cxn modelId="{2A92FCD9-F109-4773-991D-CF07FD8584AE}" type="presOf" srcId="{1A07BE4C-461C-445D-B1D8-EAAF2C17DF19}" destId="{EA120714-1850-44A4-AABD-9B8F9BB5BC99}" srcOrd="0" destOrd="0" presId="urn:microsoft.com/office/officeart/2005/8/layout/default"/>
    <dgm:cxn modelId="{97F3E7E6-AAD6-4D2E-A441-8CE793181C9D}" type="presOf" srcId="{9D73807A-F10E-4FF5-9C5B-95306F0878CF}" destId="{2C082215-3623-4C05-A557-294C991F1BC6}" srcOrd="0" destOrd="0" presId="urn:microsoft.com/office/officeart/2005/8/layout/default"/>
    <dgm:cxn modelId="{EFDCE2E7-540F-46DC-961E-257C12ED2FA3}" type="presOf" srcId="{3645168A-AF14-4025-B26A-BE136D92EC95}" destId="{90E117EA-C1A5-4DFE-BF83-00AF77CE5070}" srcOrd="0" destOrd="0" presId="urn:microsoft.com/office/officeart/2005/8/layout/default"/>
    <dgm:cxn modelId="{768D5AE9-3210-4945-9255-CECAC5B951C4}" srcId="{2B6F06AC-D87A-468E-AC1D-6B50D768CB3C}" destId="{86B96EF4-E68E-4B09-B1B9-CC7FE4E62FB0}" srcOrd="6" destOrd="0" parTransId="{031F03FD-59C4-4A58-A1E7-147EBB477746}" sibTransId="{584A06D5-3D4E-4FF6-BF77-953574D560B6}"/>
    <dgm:cxn modelId="{C4F1EBEB-F0A6-45C7-BFEF-245113A08C2C}" srcId="{2B6F06AC-D87A-468E-AC1D-6B50D768CB3C}" destId="{1A07BE4C-461C-445D-B1D8-EAAF2C17DF19}" srcOrd="3" destOrd="0" parTransId="{981BCC17-D2FB-4DD8-9C08-47B2E337F8B8}" sibTransId="{B772D054-210F-4A21-A05F-2ADC582098E4}"/>
    <dgm:cxn modelId="{0C1B3FED-D458-46E0-905E-433F45B02245}" type="presOf" srcId="{86B5790B-E23A-41F0-A175-6FE1D16DEDAA}" destId="{CA713913-79DF-4879-9224-B5F8C41D5EA8}" srcOrd="0" destOrd="0" presId="urn:microsoft.com/office/officeart/2005/8/layout/default"/>
    <dgm:cxn modelId="{7A4F6BED-55A4-4392-974E-35A7C544B525}" type="presOf" srcId="{A2874C73-1873-48D1-9F12-53FB22545C35}" destId="{C94DB2D8-520E-4BEF-AD8F-5E25C3460936}" srcOrd="0" destOrd="0" presId="urn:microsoft.com/office/officeart/2005/8/layout/default"/>
    <dgm:cxn modelId="{8AFEED29-F18E-47F2-BB4D-A60B32CF10E1}" type="presParOf" srcId="{5E1CF598-573F-4AF7-8D61-3F75BF27CAD7}" destId="{CA713913-79DF-4879-9224-B5F8C41D5EA8}" srcOrd="0" destOrd="0" presId="urn:microsoft.com/office/officeart/2005/8/layout/default"/>
    <dgm:cxn modelId="{5E6313FD-7FE7-41D8-A157-92A2F9B98D8E}" type="presParOf" srcId="{5E1CF598-573F-4AF7-8D61-3F75BF27CAD7}" destId="{25A8D6F2-5841-4A6C-96A2-BC92B6C35B89}" srcOrd="1" destOrd="0" presId="urn:microsoft.com/office/officeart/2005/8/layout/default"/>
    <dgm:cxn modelId="{D5713F4C-8A03-46D6-A753-8DED4A76EBCE}" type="presParOf" srcId="{5E1CF598-573F-4AF7-8D61-3F75BF27CAD7}" destId="{C6719EC3-E1D1-4F90-92B7-B6CCB8677196}" srcOrd="2" destOrd="0" presId="urn:microsoft.com/office/officeart/2005/8/layout/default"/>
    <dgm:cxn modelId="{B5FDB13D-52F5-47DD-A207-DFC05C512AFE}" type="presParOf" srcId="{5E1CF598-573F-4AF7-8D61-3F75BF27CAD7}" destId="{E1553880-74E1-442C-B477-F5C34483EB92}" srcOrd="3" destOrd="0" presId="urn:microsoft.com/office/officeart/2005/8/layout/default"/>
    <dgm:cxn modelId="{B2D3F599-5BCC-4452-91BA-76C619ED3116}" type="presParOf" srcId="{5E1CF598-573F-4AF7-8D61-3F75BF27CAD7}" destId="{90E117EA-C1A5-4DFE-BF83-00AF77CE5070}" srcOrd="4" destOrd="0" presId="urn:microsoft.com/office/officeart/2005/8/layout/default"/>
    <dgm:cxn modelId="{86E26695-2AD1-4DB9-B13D-4544CC4AAAB0}" type="presParOf" srcId="{5E1CF598-573F-4AF7-8D61-3F75BF27CAD7}" destId="{82C0D9AC-6CB5-45BE-8A86-D83898D44486}" srcOrd="5" destOrd="0" presId="urn:microsoft.com/office/officeart/2005/8/layout/default"/>
    <dgm:cxn modelId="{1C0A4DF1-58DF-4D4E-9718-1FCF9A4FAAC6}" type="presParOf" srcId="{5E1CF598-573F-4AF7-8D61-3F75BF27CAD7}" destId="{EA120714-1850-44A4-AABD-9B8F9BB5BC99}" srcOrd="6" destOrd="0" presId="urn:microsoft.com/office/officeart/2005/8/layout/default"/>
    <dgm:cxn modelId="{6603FDC9-A031-47A0-AD3E-2B252B0C9488}" type="presParOf" srcId="{5E1CF598-573F-4AF7-8D61-3F75BF27CAD7}" destId="{37687217-9397-4BFC-A155-1131689E6A71}" srcOrd="7" destOrd="0" presId="urn:microsoft.com/office/officeart/2005/8/layout/default"/>
    <dgm:cxn modelId="{51553A22-569A-4C43-B3AF-8CC106F70F6B}" type="presParOf" srcId="{5E1CF598-573F-4AF7-8D61-3F75BF27CAD7}" destId="{7899B2AF-56F8-4772-9C1A-983300ADA84A}" srcOrd="8" destOrd="0" presId="urn:microsoft.com/office/officeart/2005/8/layout/default"/>
    <dgm:cxn modelId="{D5ACD720-80EC-45D6-9B30-568E4A5F1759}" type="presParOf" srcId="{5E1CF598-573F-4AF7-8D61-3F75BF27CAD7}" destId="{54A3A97E-EE59-43AA-979B-C83D8F67A7FA}" srcOrd="9" destOrd="0" presId="urn:microsoft.com/office/officeart/2005/8/layout/default"/>
    <dgm:cxn modelId="{8AD726B4-248E-482D-8EDB-B1E55BDE2680}" type="presParOf" srcId="{5E1CF598-573F-4AF7-8D61-3F75BF27CAD7}" destId="{CB1223CE-A77A-4AB9-BA80-25B79E0422E1}" srcOrd="10" destOrd="0" presId="urn:microsoft.com/office/officeart/2005/8/layout/default"/>
    <dgm:cxn modelId="{56C3096E-C76F-430C-8411-5871F04D16A3}" type="presParOf" srcId="{5E1CF598-573F-4AF7-8D61-3F75BF27CAD7}" destId="{65C0F7F2-4E08-4E94-A417-2ED7C86BF37A}" srcOrd="11" destOrd="0" presId="urn:microsoft.com/office/officeart/2005/8/layout/default"/>
    <dgm:cxn modelId="{3DC32B3D-0D89-4981-8513-95BF1DD67B33}" type="presParOf" srcId="{5E1CF598-573F-4AF7-8D61-3F75BF27CAD7}" destId="{CFAA162F-2A90-4814-A477-E6C9B7D7A08D}" srcOrd="12" destOrd="0" presId="urn:microsoft.com/office/officeart/2005/8/layout/default"/>
    <dgm:cxn modelId="{B7D55C47-5F2D-4858-AF70-407713BF2AB2}" type="presParOf" srcId="{5E1CF598-573F-4AF7-8D61-3F75BF27CAD7}" destId="{0C2E2B26-6AE2-41E5-BBE9-FFA26042F358}" srcOrd="13" destOrd="0" presId="urn:microsoft.com/office/officeart/2005/8/layout/default"/>
    <dgm:cxn modelId="{D1009F51-0C9B-4D2F-A7D5-EC853A046319}" type="presParOf" srcId="{5E1CF598-573F-4AF7-8D61-3F75BF27CAD7}" destId="{9F61C9D1-F186-494B-BBF0-19CC5729C288}" srcOrd="14" destOrd="0" presId="urn:microsoft.com/office/officeart/2005/8/layout/default"/>
    <dgm:cxn modelId="{480BA500-2D3F-4C83-8024-1DCEF07CE1D3}" type="presParOf" srcId="{5E1CF598-573F-4AF7-8D61-3F75BF27CAD7}" destId="{E04552EF-0C39-4EBD-93AA-3F77E608341B}" srcOrd="15" destOrd="0" presId="urn:microsoft.com/office/officeart/2005/8/layout/default"/>
    <dgm:cxn modelId="{FCF671BA-E1E1-49C9-B268-C7BFDABD36E1}" type="presParOf" srcId="{5E1CF598-573F-4AF7-8D61-3F75BF27CAD7}" destId="{2C082215-3623-4C05-A557-294C991F1BC6}" srcOrd="16" destOrd="0" presId="urn:microsoft.com/office/officeart/2005/8/layout/default"/>
    <dgm:cxn modelId="{3E273F77-143D-4BD6-BF16-F11F785173B7}" type="presParOf" srcId="{5E1CF598-573F-4AF7-8D61-3F75BF27CAD7}" destId="{223927E4-51AE-4BB4-837A-008CF3E7F4E1}" srcOrd="17" destOrd="0" presId="urn:microsoft.com/office/officeart/2005/8/layout/default"/>
    <dgm:cxn modelId="{D461F2A8-F0B7-47C5-B849-8DE0B2047CE8}" type="presParOf" srcId="{5E1CF598-573F-4AF7-8D61-3F75BF27CAD7}" destId="{3E413D54-9C0D-4728-BA25-FA9C44FEFBE4}" srcOrd="18" destOrd="0" presId="urn:microsoft.com/office/officeart/2005/8/layout/default"/>
    <dgm:cxn modelId="{A3C29A53-C228-4F3D-8263-0C5337E3CD24}" type="presParOf" srcId="{5E1CF598-573F-4AF7-8D61-3F75BF27CAD7}" destId="{B5B11303-CFC1-4678-AD18-33D23F7689B7}" srcOrd="19" destOrd="0" presId="urn:microsoft.com/office/officeart/2005/8/layout/default"/>
    <dgm:cxn modelId="{597DCB9F-9C42-421F-819B-B9DA6446BEC3}" type="presParOf" srcId="{5E1CF598-573F-4AF7-8D61-3F75BF27CAD7}" destId="{40A458A0-1A24-44CE-88F4-42AF8C393B81}" srcOrd="20" destOrd="0" presId="urn:microsoft.com/office/officeart/2005/8/layout/default"/>
    <dgm:cxn modelId="{C93D4888-9F68-4436-99AF-1CAD5A486AEF}" type="presParOf" srcId="{5E1CF598-573F-4AF7-8D61-3F75BF27CAD7}" destId="{D9EAAFE8-C609-44F9-A5C4-368B3DA4CD5D}" srcOrd="21" destOrd="0" presId="urn:microsoft.com/office/officeart/2005/8/layout/default"/>
    <dgm:cxn modelId="{1EF4A1EB-8F6E-4777-A722-319060CD4D68}" type="presParOf" srcId="{5E1CF598-573F-4AF7-8D61-3F75BF27CAD7}" destId="{1509DDDB-1B62-41C8-9826-966A5F12907A}" srcOrd="22" destOrd="0" presId="urn:microsoft.com/office/officeart/2005/8/layout/default"/>
    <dgm:cxn modelId="{379A8E7B-AB3B-40A7-B3A5-022D492A9711}" type="presParOf" srcId="{5E1CF598-573F-4AF7-8D61-3F75BF27CAD7}" destId="{FFF2D279-4C12-4BA0-83C1-1CCFCEAAE141}" srcOrd="23" destOrd="0" presId="urn:microsoft.com/office/officeart/2005/8/layout/default"/>
    <dgm:cxn modelId="{F00B1185-D096-46EA-ADF2-F62662EA0135}" type="presParOf" srcId="{5E1CF598-573F-4AF7-8D61-3F75BF27CAD7}" destId="{C94DB2D8-520E-4BEF-AD8F-5E25C3460936}"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9E445-C323-4B75-A213-264CD70639AE}"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pt-BR"/>
        </a:p>
      </dgm:t>
    </dgm:pt>
    <dgm:pt modelId="{5B4CB680-E522-4031-8696-238721A20FD0}">
      <dgm:prSet phldrT="[Texto]"/>
      <dgm:spPr/>
      <dgm:t>
        <a:bodyPr/>
        <a:lstStyle/>
        <a:p>
          <a:r>
            <a:rPr lang="pt-BR" dirty="0">
              <a:latin typeface="Arial" panose="020B0604020202020204" pitchFamily="34" charset="0"/>
              <a:cs typeface="Arial" panose="020B0604020202020204" pitchFamily="34" charset="0"/>
            </a:rPr>
            <a:t>5W2H</a:t>
          </a:r>
        </a:p>
        <a:p>
          <a:r>
            <a:rPr lang="pt-BR" dirty="0">
              <a:latin typeface="Arial" panose="020B0604020202020204" pitchFamily="34" charset="0"/>
              <a:cs typeface="Arial" panose="020B0604020202020204" pitchFamily="34" charset="0"/>
            </a:rPr>
            <a:t>Substituir liderança no setor </a:t>
          </a:r>
          <a:r>
            <a:rPr lang="pt-BR" dirty="0" err="1">
              <a:latin typeface="Arial" panose="020B0604020202020204" pitchFamily="34" charset="0"/>
              <a:cs typeface="Arial" panose="020B0604020202020204" pitchFamily="34" charset="0"/>
            </a:rPr>
            <a:t>Hortifrut</a:t>
          </a:r>
          <a:endParaRPr lang="pt-BR" dirty="0">
            <a:latin typeface="Arial" panose="020B0604020202020204" pitchFamily="34" charset="0"/>
            <a:cs typeface="Arial" panose="020B0604020202020204" pitchFamily="34" charset="0"/>
          </a:endParaRPr>
        </a:p>
      </dgm:t>
    </dgm:pt>
    <dgm:pt modelId="{A36CE867-5AED-46D9-B8F9-7EBC26DDE941}" type="parTrans" cxnId="{8D18C26A-5667-4455-8FCE-FA5ED00B0CAC}">
      <dgm:prSet/>
      <dgm:spPr/>
      <dgm:t>
        <a:bodyPr/>
        <a:lstStyle/>
        <a:p>
          <a:endParaRPr lang="pt-BR">
            <a:latin typeface="Arial" panose="020B0604020202020204" pitchFamily="34" charset="0"/>
            <a:cs typeface="Arial" panose="020B0604020202020204" pitchFamily="34" charset="0"/>
          </a:endParaRPr>
        </a:p>
      </dgm:t>
    </dgm:pt>
    <dgm:pt modelId="{D7C5C55D-A791-4DCA-A9E0-BB8C3754644C}" type="sibTrans" cxnId="{8D18C26A-5667-4455-8FCE-FA5ED00B0CAC}">
      <dgm:prSet/>
      <dgm:spPr/>
      <dgm:t>
        <a:bodyPr/>
        <a:lstStyle/>
        <a:p>
          <a:endParaRPr lang="pt-BR">
            <a:latin typeface="Arial" panose="020B0604020202020204" pitchFamily="34" charset="0"/>
            <a:cs typeface="Arial" panose="020B0604020202020204" pitchFamily="34" charset="0"/>
          </a:endParaRPr>
        </a:p>
      </dgm:t>
    </dgm:pt>
    <dgm:pt modelId="{D33C9986-5FB4-4F50-BC40-872E0204B7F5}">
      <dgm:prSet phldrT="[Texto]"/>
      <dgm:spPr/>
      <dgm:t>
        <a:bodyPr/>
        <a:lstStyle/>
        <a:p>
          <a:r>
            <a:rPr lang="pt-BR" dirty="0">
              <a:latin typeface="Arial" panose="020B0604020202020204" pitchFamily="34" charset="0"/>
              <a:cs typeface="Arial" panose="020B0604020202020204" pitchFamily="34" charset="0"/>
            </a:rPr>
            <a:t>Quem?</a:t>
          </a:r>
        </a:p>
        <a:p>
          <a:r>
            <a:rPr lang="pt-BR" dirty="0">
              <a:latin typeface="Arial" panose="020B0604020202020204" pitchFamily="34" charset="0"/>
              <a:cs typeface="Arial" panose="020B0604020202020204" pitchFamily="34" charset="0"/>
            </a:rPr>
            <a:t>Diogo</a:t>
          </a:r>
        </a:p>
      </dgm:t>
    </dgm:pt>
    <dgm:pt modelId="{18A90EB2-22C7-41A6-BC9B-D2F04B4C0F81}" type="parTrans" cxnId="{7CD65791-A40F-41BA-910A-7BC3F4FBB544}">
      <dgm:prSet/>
      <dgm:spPr/>
      <dgm:t>
        <a:bodyPr/>
        <a:lstStyle/>
        <a:p>
          <a:endParaRPr lang="pt-BR">
            <a:latin typeface="Arial" panose="020B0604020202020204" pitchFamily="34" charset="0"/>
            <a:cs typeface="Arial" panose="020B0604020202020204" pitchFamily="34" charset="0"/>
          </a:endParaRPr>
        </a:p>
      </dgm:t>
    </dgm:pt>
    <dgm:pt modelId="{E479617A-7619-4FCB-B2DF-ED68B56C945A}" type="sibTrans" cxnId="{7CD65791-A40F-41BA-910A-7BC3F4FBB544}">
      <dgm:prSet/>
      <dgm:spPr/>
      <dgm:t>
        <a:bodyPr/>
        <a:lstStyle/>
        <a:p>
          <a:endParaRPr lang="pt-BR">
            <a:latin typeface="Arial" panose="020B0604020202020204" pitchFamily="34" charset="0"/>
            <a:cs typeface="Arial" panose="020B0604020202020204" pitchFamily="34" charset="0"/>
          </a:endParaRPr>
        </a:p>
      </dgm:t>
    </dgm:pt>
    <dgm:pt modelId="{100BAB33-53F4-4FFB-8098-41299545D248}">
      <dgm:prSet phldrT="[Texto]"/>
      <dgm:spPr/>
      <dgm:t>
        <a:bodyPr/>
        <a:lstStyle/>
        <a:p>
          <a:r>
            <a:rPr lang="pt-BR" dirty="0">
              <a:latin typeface="Arial" panose="020B0604020202020204" pitchFamily="34" charset="0"/>
              <a:cs typeface="Arial" panose="020B0604020202020204" pitchFamily="34" charset="0"/>
            </a:rPr>
            <a:t>O que?</a:t>
          </a:r>
        </a:p>
        <a:p>
          <a:r>
            <a:rPr lang="pt-BR" dirty="0">
              <a:latin typeface="Arial" panose="020B0604020202020204" pitchFamily="34" charset="0"/>
              <a:cs typeface="Arial" panose="020B0604020202020204" pitchFamily="34" charset="0"/>
            </a:rPr>
            <a:t>Assumir a função de liderança</a:t>
          </a:r>
        </a:p>
      </dgm:t>
    </dgm:pt>
    <dgm:pt modelId="{791C7449-2CDB-44C8-AC20-AFE27B9A67B2}" type="parTrans" cxnId="{1610DAF6-4109-4D31-A528-A49998F1A04A}">
      <dgm:prSet/>
      <dgm:spPr/>
      <dgm:t>
        <a:bodyPr/>
        <a:lstStyle/>
        <a:p>
          <a:endParaRPr lang="pt-BR">
            <a:latin typeface="Arial" panose="020B0604020202020204" pitchFamily="34" charset="0"/>
            <a:cs typeface="Arial" panose="020B0604020202020204" pitchFamily="34" charset="0"/>
          </a:endParaRPr>
        </a:p>
      </dgm:t>
    </dgm:pt>
    <dgm:pt modelId="{C8B19BF4-6484-4209-8C57-7CCAF66A2B8E}" type="sibTrans" cxnId="{1610DAF6-4109-4D31-A528-A49998F1A04A}">
      <dgm:prSet/>
      <dgm:spPr/>
      <dgm:t>
        <a:bodyPr/>
        <a:lstStyle/>
        <a:p>
          <a:endParaRPr lang="pt-BR">
            <a:latin typeface="Arial" panose="020B0604020202020204" pitchFamily="34" charset="0"/>
            <a:cs typeface="Arial" panose="020B0604020202020204" pitchFamily="34" charset="0"/>
          </a:endParaRPr>
        </a:p>
      </dgm:t>
    </dgm:pt>
    <dgm:pt modelId="{4753E6C8-6201-452D-AA09-3215E4F59ECF}">
      <dgm:prSet phldrT="[Texto]"/>
      <dgm:spPr/>
      <dgm:t>
        <a:bodyPr/>
        <a:lstStyle/>
        <a:p>
          <a:r>
            <a:rPr lang="pt-BR" dirty="0">
              <a:latin typeface="Arial" panose="020B0604020202020204" pitchFamily="34" charset="0"/>
              <a:cs typeface="Arial" panose="020B0604020202020204" pitchFamily="34" charset="0"/>
            </a:rPr>
            <a:t>Por que?</a:t>
          </a:r>
        </a:p>
        <a:p>
          <a:r>
            <a:rPr lang="pt-BR" dirty="0">
              <a:latin typeface="Arial" panose="020B0604020202020204" pitchFamily="34" charset="0"/>
              <a:cs typeface="Arial" panose="020B0604020202020204" pitchFamily="34" charset="0"/>
            </a:rPr>
            <a:t>Por ser o único capacitado</a:t>
          </a:r>
        </a:p>
      </dgm:t>
    </dgm:pt>
    <dgm:pt modelId="{0D27E12C-8FB3-4130-8FF9-2D9D5844D4BE}" type="parTrans" cxnId="{902D1D81-ABEF-4C63-933A-AF0A2330C75D}">
      <dgm:prSet/>
      <dgm:spPr/>
      <dgm:t>
        <a:bodyPr/>
        <a:lstStyle/>
        <a:p>
          <a:endParaRPr lang="pt-BR">
            <a:latin typeface="Arial" panose="020B0604020202020204" pitchFamily="34" charset="0"/>
            <a:cs typeface="Arial" panose="020B0604020202020204" pitchFamily="34" charset="0"/>
          </a:endParaRPr>
        </a:p>
      </dgm:t>
    </dgm:pt>
    <dgm:pt modelId="{3B1C80DC-C8F7-4E2E-90A3-ECCD3FCD2E3D}" type="sibTrans" cxnId="{902D1D81-ABEF-4C63-933A-AF0A2330C75D}">
      <dgm:prSet/>
      <dgm:spPr/>
      <dgm:t>
        <a:bodyPr/>
        <a:lstStyle/>
        <a:p>
          <a:endParaRPr lang="pt-BR">
            <a:latin typeface="Arial" panose="020B0604020202020204" pitchFamily="34" charset="0"/>
            <a:cs typeface="Arial" panose="020B0604020202020204" pitchFamily="34" charset="0"/>
          </a:endParaRPr>
        </a:p>
      </dgm:t>
    </dgm:pt>
    <dgm:pt modelId="{9A1BF459-62BF-494F-A352-8B4A696940C8}">
      <dgm:prSet phldrT="[Texto]"/>
      <dgm:spPr/>
      <dgm:t>
        <a:bodyPr/>
        <a:lstStyle/>
        <a:p>
          <a:r>
            <a:rPr lang="pt-BR" dirty="0">
              <a:latin typeface="Arial" panose="020B0604020202020204" pitchFamily="34" charset="0"/>
              <a:cs typeface="Arial" panose="020B0604020202020204" pitchFamily="34" charset="0"/>
            </a:rPr>
            <a:t>Onde?</a:t>
          </a:r>
        </a:p>
        <a:p>
          <a:r>
            <a:rPr lang="pt-BR" dirty="0">
              <a:latin typeface="Arial" panose="020B0604020202020204" pitchFamily="34" charset="0"/>
              <a:cs typeface="Arial" panose="020B0604020202020204" pitchFamily="34" charset="0"/>
            </a:rPr>
            <a:t>Extra Ribeirão Pires</a:t>
          </a:r>
        </a:p>
      </dgm:t>
    </dgm:pt>
    <dgm:pt modelId="{7EF585DE-4A49-4729-BA76-470A9B0CDA6F}" type="parTrans" cxnId="{8A5936F8-0C09-4418-8683-5D76DF0B19EE}">
      <dgm:prSet/>
      <dgm:spPr/>
      <dgm:t>
        <a:bodyPr/>
        <a:lstStyle/>
        <a:p>
          <a:endParaRPr lang="pt-BR">
            <a:latin typeface="Arial" panose="020B0604020202020204" pitchFamily="34" charset="0"/>
            <a:cs typeface="Arial" panose="020B0604020202020204" pitchFamily="34" charset="0"/>
          </a:endParaRPr>
        </a:p>
      </dgm:t>
    </dgm:pt>
    <dgm:pt modelId="{F1E7766B-A69D-4D90-9E2D-E233C4A1C0D5}" type="sibTrans" cxnId="{8A5936F8-0C09-4418-8683-5D76DF0B19EE}">
      <dgm:prSet/>
      <dgm:spPr/>
      <dgm:t>
        <a:bodyPr/>
        <a:lstStyle/>
        <a:p>
          <a:endParaRPr lang="pt-BR">
            <a:latin typeface="Arial" panose="020B0604020202020204" pitchFamily="34" charset="0"/>
            <a:cs typeface="Arial" panose="020B0604020202020204" pitchFamily="34" charset="0"/>
          </a:endParaRPr>
        </a:p>
      </dgm:t>
    </dgm:pt>
    <dgm:pt modelId="{50EE8DAC-3469-479B-BF76-39B6F71A1958}">
      <dgm:prSet phldrT="[Texto]"/>
      <dgm:spPr/>
      <dgm:t>
        <a:bodyPr/>
        <a:lstStyle/>
        <a:p>
          <a:r>
            <a:rPr lang="pt-BR" dirty="0">
              <a:latin typeface="Arial" panose="020B0604020202020204" pitchFamily="34" charset="0"/>
              <a:cs typeface="Arial" panose="020B0604020202020204" pitchFamily="34" charset="0"/>
            </a:rPr>
            <a:t>Quando?</a:t>
          </a:r>
        </a:p>
        <a:p>
          <a:r>
            <a:rPr lang="pt-BR" dirty="0">
              <a:latin typeface="Arial" panose="020B0604020202020204" pitchFamily="34" charset="0"/>
              <a:cs typeface="Arial" panose="020B0604020202020204" pitchFamily="34" charset="0"/>
            </a:rPr>
            <a:t>Durante período de afastamento</a:t>
          </a:r>
        </a:p>
      </dgm:t>
    </dgm:pt>
    <dgm:pt modelId="{32A83251-8BD9-41F2-BDEC-51F2352AC93C}" type="parTrans" cxnId="{E7C837AA-2268-464B-80DF-F41C45EEAB2D}">
      <dgm:prSet/>
      <dgm:spPr/>
      <dgm:t>
        <a:bodyPr/>
        <a:lstStyle/>
        <a:p>
          <a:endParaRPr lang="pt-BR">
            <a:latin typeface="Arial" panose="020B0604020202020204" pitchFamily="34" charset="0"/>
            <a:cs typeface="Arial" panose="020B0604020202020204" pitchFamily="34" charset="0"/>
          </a:endParaRPr>
        </a:p>
      </dgm:t>
    </dgm:pt>
    <dgm:pt modelId="{1508F1FA-A0A7-4107-AD1E-B16F131F1AA2}" type="sibTrans" cxnId="{E7C837AA-2268-464B-80DF-F41C45EEAB2D}">
      <dgm:prSet/>
      <dgm:spPr/>
      <dgm:t>
        <a:bodyPr/>
        <a:lstStyle/>
        <a:p>
          <a:endParaRPr lang="pt-BR">
            <a:latin typeface="Arial" panose="020B0604020202020204" pitchFamily="34" charset="0"/>
            <a:cs typeface="Arial" panose="020B0604020202020204" pitchFamily="34" charset="0"/>
          </a:endParaRPr>
        </a:p>
      </dgm:t>
    </dgm:pt>
    <dgm:pt modelId="{ECA63676-6A73-4AF2-A86C-7589AE5C757D}">
      <dgm:prSet phldrT="[Texto]"/>
      <dgm:spPr/>
      <dgm:t>
        <a:bodyPr/>
        <a:lstStyle/>
        <a:p>
          <a:r>
            <a:rPr lang="pt-BR" dirty="0">
              <a:latin typeface="Arial" panose="020B0604020202020204" pitchFamily="34" charset="0"/>
              <a:cs typeface="Arial" panose="020B0604020202020204" pitchFamily="34" charset="0"/>
            </a:rPr>
            <a:t>Quanto?</a:t>
          </a:r>
        </a:p>
        <a:p>
          <a:r>
            <a:rPr lang="pt-BR" dirty="0">
              <a:latin typeface="Arial" panose="020B0604020202020204" pitchFamily="34" charset="0"/>
              <a:cs typeface="Arial" panose="020B0604020202020204" pitchFamily="34" charset="0"/>
            </a:rPr>
            <a:t>Nada</a:t>
          </a:r>
        </a:p>
      </dgm:t>
    </dgm:pt>
    <dgm:pt modelId="{5B14BCCD-BCE8-4F53-9A72-F2D3EBA3C7D0}" type="parTrans" cxnId="{E9A46AE9-A16F-4C27-BADF-529575569C8A}">
      <dgm:prSet/>
      <dgm:spPr/>
      <dgm:t>
        <a:bodyPr/>
        <a:lstStyle/>
        <a:p>
          <a:endParaRPr lang="pt-BR">
            <a:latin typeface="Arial" panose="020B0604020202020204" pitchFamily="34" charset="0"/>
            <a:cs typeface="Arial" panose="020B0604020202020204" pitchFamily="34" charset="0"/>
          </a:endParaRPr>
        </a:p>
      </dgm:t>
    </dgm:pt>
    <dgm:pt modelId="{08855662-7DE7-4612-9D34-7878B09C9A85}" type="sibTrans" cxnId="{E9A46AE9-A16F-4C27-BADF-529575569C8A}">
      <dgm:prSet/>
      <dgm:spPr/>
      <dgm:t>
        <a:bodyPr/>
        <a:lstStyle/>
        <a:p>
          <a:endParaRPr lang="pt-BR">
            <a:latin typeface="Arial" panose="020B0604020202020204" pitchFamily="34" charset="0"/>
            <a:cs typeface="Arial" panose="020B0604020202020204" pitchFamily="34" charset="0"/>
          </a:endParaRPr>
        </a:p>
      </dgm:t>
    </dgm:pt>
    <dgm:pt modelId="{13206484-B9CD-4029-B648-9FEAED0DF011}">
      <dgm:prSet phldrT="[Texto]"/>
      <dgm:spPr/>
      <dgm:t>
        <a:bodyPr/>
        <a:lstStyle/>
        <a:p>
          <a:r>
            <a:rPr lang="pt-BR" dirty="0">
              <a:latin typeface="Arial" panose="020B0604020202020204" pitchFamily="34" charset="0"/>
              <a:cs typeface="Arial" panose="020B0604020202020204" pitchFamily="34" charset="0"/>
            </a:rPr>
            <a:t>Como?</a:t>
          </a:r>
        </a:p>
        <a:p>
          <a:r>
            <a:rPr lang="pt-BR" dirty="0">
              <a:latin typeface="Arial" panose="020B0604020202020204" pitchFamily="34" charset="0"/>
              <a:cs typeface="Arial" panose="020B0604020202020204" pitchFamily="34" charset="0"/>
            </a:rPr>
            <a:t>Ferramentas de trabalho</a:t>
          </a:r>
        </a:p>
      </dgm:t>
    </dgm:pt>
    <dgm:pt modelId="{CB59DF6A-E8ED-4E91-9B9F-0580F258A218}" type="parTrans" cxnId="{DCCC47DB-7F2C-40E1-8041-164744F73213}">
      <dgm:prSet/>
      <dgm:spPr/>
      <dgm:t>
        <a:bodyPr/>
        <a:lstStyle/>
        <a:p>
          <a:endParaRPr lang="pt-BR">
            <a:latin typeface="Arial" panose="020B0604020202020204" pitchFamily="34" charset="0"/>
            <a:cs typeface="Arial" panose="020B0604020202020204" pitchFamily="34" charset="0"/>
          </a:endParaRPr>
        </a:p>
      </dgm:t>
    </dgm:pt>
    <dgm:pt modelId="{C119E9EB-158D-4E82-A0C9-E01E13846662}" type="sibTrans" cxnId="{DCCC47DB-7F2C-40E1-8041-164744F73213}">
      <dgm:prSet/>
      <dgm:spPr/>
      <dgm:t>
        <a:bodyPr/>
        <a:lstStyle/>
        <a:p>
          <a:endParaRPr lang="pt-BR">
            <a:latin typeface="Arial" panose="020B0604020202020204" pitchFamily="34" charset="0"/>
            <a:cs typeface="Arial" panose="020B0604020202020204" pitchFamily="34" charset="0"/>
          </a:endParaRPr>
        </a:p>
      </dgm:t>
    </dgm:pt>
    <dgm:pt modelId="{4D843653-F5DB-4C24-8935-C244AB8099BC}" type="pres">
      <dgm:prSet presAssocID="{F7E9E445-C323-4B75-A213-264CD70639AE}" presName="Name0" presStyleCnt="0">
        <dgm:presLayoutVars>
          <dgm:chMax val="1"/>
          <dgm:chPref val="1"/>
          <dgm:dir/>
          <dgm:animOne val="branch"/>
          <dgm:animLvl val="lvl"/>
        </dgm:presLayoutVars>
      </dgm:prSet>
      <dgm:spPr/>
    </dgm:pt>
    <dgm:pt modelId="{BF3455D7-96D2-426C-876B-8B594909E08E}" type="pres">
      <dgm:prSet presAssocID="{5B4CB680-E522-4031-8696-238721A20FD0}" presName="singleCycle" presStyleCnt="0"/>
      <dgm:spPr/>
    </dgm:pt>
    <dgm:pt modelId="{080FD1EB-2175-4D56-8670-21F19245A7B6}" type="pres">
      <dgm:prSet presAssocID="{5B4CB680-E522-4031-8696-238721A20FD0}" presName="singleCenter" presStyleLbl="node1" presStyleIdx="0" presStyleCnt="8">
        <dgm:presLayoutVars>
          <dgm:chMax val="7"/>
          <dgm:chPref val="7"/>
        </dgm:presLayoutVars>
      </dgm:prSet>
      <dgm:spPr/>
    </dgm:pt>
    <dgm:pt modelId="{F61E4E42-F0E8-4E3A-8A6D-0CA158AD1859}" type="pres">
      <dgm:prSet presAssocID="{18A90EB2-22C7-41A6-BC9B-D2F04B4C0F81}" presName="Name56" presStyleLbl="parChTrans1D2" presStyleIdx="0" presStyleCnt="7"/>
      <dgm:spPr/>
    </dgm:pt>
    <dgm:pt modelId="{1BB07F3A-DDB5-481F-93A0-1F8A6C13766E}" type="pres">
      <dgm:prSet presAssocID="{D33C9986-5FB4-4F50-BC40-872E0204B7F5}" presName="text0" presStyleLbl="node1" presStyleIdx="1" presStyleCnt="8">
        <dgm:presLayoutVars>
          <dgm:bulletEnabled val="1"/>
        </dgm:presLayoutVars>
      </dgm:prSet>
      <dgm:spPr/>
    </dgm:pt>
    <dgm:pt modelId="{8163A3B7-4D7A-4AC9-BA46-D1E0867637BE}" type="pres">
      <dgm:prSet presAssocID="{791C7449-2CDB-44C8-AC20-AFE27B9A67B2}" presName="Name56" presStyleLbl="parChTrans1D2" presStyleIdx="1" presStyleCnt="7"/>
      <dgm:spPr/>
    </dgm:pt>
    <dgm:pt modelId="{B4461FB5-C2CE-458D-8FA9-30E7D732D8DE}" type="pres">
      <dgm:prSet presAssocID="{100BAB33-53F4-4FFB-8098-41299545D248}" presName="text0" presStyleLbl="node1" presStyleIdx="2" presStyleCnt="8">
        <dgm:presLayoutVars>
          <dgm:bulletEnabled val="1"/>
        </dgm:presLayoutVars>
      </dgm:prSet>
      <dgm:spPr/>
    </dgm:pt>
    <dgm:pt modelId="{220981E8-2D87-4461-9BF2-254DE6B85C77}" type="pres">
      <dgm:prSet presAssocID="{0D27E12C-8FB3-4130-8FF9-2D9D5844D4BE}" presName="Name56" presStyleLbl="parChTrans1D2" presStyleIdx="2" presStyleCnt="7"/>
      <dgm:spPr/>
    </dgm:pt>
    <dgm:pt modelId="{F6903C8A-B967-4656-A5BB-4DC885B44C3C}" type="pres">
      <dgm:prSet presAssocID="{4753E6C8-6201-452D-AA09-3215E4F59ECF}" presName="text0" presStyleLbl="node1" presStyleIdx="3" presStyleCnt="8">
        <dgm:presLayoutVars>
          <dgm:bulletEnabled val="1"/>
        </dgm:presLayoutVars>
      </dgm:prSet>
      <dgm:spPr/>
    </dgm:pt>
    <dgm:pt modelId="{CC64A9E7-F63B-4369-8A06-69F1EE7AA356}" type="pres">
      <dgm:prSet presAssocID="{7EF585DE-4A49-4729-BA76-470A9B0CDA6F}" presName="Name56" presStyleLbl="parChTrans1D2" presStyleIdx="3" presStyleCnt="7"/>
      <dgm:spPr/>
    </dgm:pt>
    <dgm:pt modelId="{F9467426-D7E6-4464-B0B1-1EFCCF457159}" type="pres">
      <dgm:prSet presAssocID="{9A1BF459-62BF-494F-A352-8B4A696940C8}" presName="text0" presStyleLbl="node1" presStyleIdx="4" presStyleCnt="8">
        <dgm:presLayoutVars>
          <dgm:bulletEnabled val="1"/>
        </dgm:presLayoutVars>
      </dgm:prSet>
      <dgm:spPr/>
    </dgm:pt>
    <dgm:pt modelId="{6166D516-DCF0-4AA4-8516-F40D91A3F14C}" type="pres">
      <dgm:prSet presAssocID="{32A83251-8BD9-41F2-BDEC-51F2352AC93C}" presName="Name56" presStyleLbl="parChTrans1D2" presStyleIdx="4" presStyleCnt="7"/>
      <dgm:spPr/>
    </dgm:pt>
    <dgm:pt modelId="{66CBA512-5C28-4EAB-BEF3-91F849F0CDBF}" type="pres">
      <dgm:prSet presAssocID="{50EE8DAC-3469-479B-BF76-39B6F71A1958}" presName="text0" presStyleLbl="node1" presStyleIdx="5" presStyleCnt="8">
        <dgm:presLayoutVars>
          <dgm:bulletEnabled val="1"/>
        </dgm:presLayoutVars>
      </dgm:prSet>
      <dgm:spPr/>
    </dgm:pt>
    <dgm:pt modelId="{71CEF885-C000-4471-B54B-177E33ABC37E}" type="pres">
      <dgm:prSet presAssocID="{5B14BCCD-BCE8-4F53-9A72-F2D3EBA3C7D0}" presName="Name56" presStyleLbl="parChTrans1D2" presStyleIdx="5" presStyleCnt="7"/>
      <dgm:spPr/>
    </dgm:pt>
    <dgm:pt modelId="{A57A56A2-62C4-4F40-95EA-D3B05F4AC91C}" type="pres">
      <dgm:prSet presAssocID="{ECA63676-6A73-4AF2-A86C-7589AE5C757D}" presName="text0" presStyleLbl="node1" presStyleIdx="6" presStyleCnt="8">
        <dgm:presLayoutVars>
          <dgm:bulletEnabled val="1"/>
        </dgm:presLayoutVars>
      </dgm:prSet>
      <dgm:spPr/>
    </dgm:pt>
    <dgm:pt modelId="{F82F9CBE-7CC4-45E0-97F4-14ACF6260C51}" type="pres">
      <dgm:prSet presAssocID="{CB59DF6A-E8ED-4E91-9B9F-0580F258A218}" presName="Name56" presStyleLbl="parChTrans1D2" presStyleIdx="6" presStyleCnt="7"/>
      <dgm:spPr/>
    </dgm:pt>
    <dgm:pt modelId="{D37BFAD3-C48C-48BD-ADE1-4E566D8E7AB9}" type="pres">
      <dgm:prSet presAssocID="{13206484-B9CD-4029-B648-9FEAED0DF011}" presName="text0" presStyleLbl="node1" presStyleIdx="7" presStyleCnt="8">
        <dgm:presLayoutVars>
          <dgm:bulletEnabled val="1"/>
        </dgm:presLayoutVars>
      </dgm:prSet>
      <dgm:spPr/>
    </dgm:pt>
  </dgm:ptLst>
  <dgm:cxnLst>
    <dgm:cxn modelId="{976BAC22-ABE5-4229-A5BC-4FDF19843952}" type="presOf" srcId="{9A1BF459-62BF-494F-A352-8B4A696940C8}" destId="{F9467426-D7E6-4464-B0B1-1EFCCF457159}" srcOrd="0" destOrd="0" presId="urn:microsoft.com/office/officeart/2008/layout/RadialCluster"/>
    <dgm:cxn modelId="{C590B326-A695-48C3-9439-8B6ED5651A62}" type="presOf" srcId="{791C7449-2CDB-44C8-AC20-AFE27B9A67B2}" destId="{8163A3B7-4D7A-4AC9-BA46-D1E0867637BE}" srcOrd="0" destOrd="0" presId="urn:microsoft.com/office/officeart/2008/layout/RadialCluster"/>
    <dgm:cxn modelId="{419BC53F-579C-48D5-8E3C-7A0844AA9E37}" type="presOf" srcId="{4753E6C8-6201-452D-AA09-3215E4F59ECF}" destId="{F6903C8A-B967-4656-A5BB-4DC885B44C3C}" srcOrd="0" destOrd="0" presId="urn:microsoft.com/office/officeart/2008/layout/RadialCluster"/>
    <dgm:cxn modelId="{93B3DE42-7D74-4BAB-93F5-0B171F0E9A50}" type="presOf" srcId="{0D27E12C-8FB3-4130-8FF9-2D9D5844D4BE}" destId="{220981E8-2D87-4461-9BF2-254DE6B85C77}" srcOrd="0" destOrd="0" presId="urn:microsoft.com/office/officeart/2008/layout/RadialCluster"/>
    <dgm:cxn modelId="{C5E64A46-54DA-47D0-A33F-55FE3C286308}" type="presOf" srcId="{13206484-B9CD-4029-B648-9FEAED0DF011}" destId="{D37BFAD3-C48C-48BD-ADE1-4E566D8E7AB9}" srcOrd="0" destOrd="0" presId="urn:microsoft.com/office/officeart/2008/layout/RadialCluster"/>
    <dgm:cxn modelId="{02FE6C66-8635-4DCA-8FB0-C3698A21EC06}" type="presOf" srcId="{32A83251-8BD9-41F2-BDEC-51F2352AC93C}" destId="{6166D516-DCF0-4AA4-8516-F40D91A3F14C}" srcOrd="0" destOrd="0" presId="urn:microsoft.com/office/officeart/2008/layout/RadialCluster"/>
    <dgm:cxn modelId="{D671CE67-3A1F-4A47-A309-DA4E6846B21C}" type="presOf" srcId="{7EF585DE-4A49-4729-BA76-470A9B0CDA6F}" destId="{CC64A9E7-F63B-4369-8A06-69F1EE7AA356}" srcOrd="0" destOrd="0" presId="urn:microsoft.com/office/officeart/2008/layout/RadialCluster"/>
    <dgm:cxn modelId="{8D18C26A-5667-4455-8FCE-FA5ED00B0CAC}" srcId="{F7E9E445-C323-4B75-A213-264CD70639AE}" destId="{5B4CB680-E522-4031-8696-238721A20FD0}" srcOrd="0" destOrd="0" parTransId="{A36CE867-5AED-46D9-B8F9-7EBC26DDE941}" sibTransId="{D7C5C55D-A791-4DCA-A9E0-BB8C3754644C}"/>
    <dgm:cxn modelId="{7791556E-6325-444F-BE3F-1948988C2B2D}" type="presOf" srcId="{ECA63676-6A73-4AF2-A86C-7589AE5C757D}" destId="{A57A56A2-62C4-4F40-95EA-D3B05F4AC91C}" srcOrd="0" destOrd="0" presId="urn:microsoft.com/office/officeart/2008/layout/RadialCluster"/>
    <dgm:cxn modelId="{DF3A6973-25A4-434E-8EE4-0DB2D41C34E8}" type="presOf" srcId="{5B4CB680-E522-4031-8696-238721A20FD0}" destId="{080FD1EB-2175-4D56-8670-21F19245A7B6}" srcOrd="0" destOrd="0" presId="urn:microsoft.com/office/officeart/2008/layout/RadialCluster"/>
    <dgm:cxn modelId="{902D1D81-ABEF-4C63-933A-AF0A2330C75D}" srcId="{5B4CB680-E522-4031-8696-238721A20FD0}" destId="{4753E6C8-6201-452D-AA09-3215E4F59ECF}" srcOrd="2" destOrd="0" parTransId="{0D27E12C-8FB3-4130-8FF9-2D9D5844D4BE}" sibTransId="{3B1C80DC-C8F7-4E2E-90A3-ECCD3FCD2E3D}"/>
    <dgm:cxn modelId="{FF4A7F90-D9EF-4EDC-B3F7-5FA6F1B75E5F}" type="presOf" srcId="{F7E9E445-C323-4B75-A213-264CD70639AE}" destId="{4D843653-F5DB-4C24-8935-C244AB8099BC}" srcOrd="0" destOrd="0" presId="urn:microsoft.com/office/officeart/2008/layout/RadialCluster"/>
    <dgm:cxn modelId="{7CD65791-A40F-41BA-910A-7BC3F4FBB544}" srcId="{5B4CB680-E522-4031-8696-238721A20FD0}" destId="{D33C9986-5FB4-4F50-BC40-872E0204B7F5}" srcOrd="0" destOrd="0" parTransId="{18A90EB2-22C7-41A6-BC9B-D2F04B4C0F81}" sibTransId="{E479617A-7619-4FCB-B2DF-ED68B56C945A}"/>
    <dgm:cxn modelId="{A2E72993-4432-413D-AC45-0442342E2882}" type="presOf" srcId="{D33C9986-5FB4-4F50-BC40-872E0204B7F5}" destId="{1BB07F3A-DDB5-481F-93A0-1F8A6C13766E}" srcOrd="0" destOrd="0" presId="urn:microsoft.com/office/officeart/2008/layout/RadialCluster"/>
    <dgm:cxn modelId="{D11F8F9D-A32A-4250-B851-46ED2A451642}" type="presOf" srcId="{CB59DF6A-E8ED-4E91-9B9F-0580F258A218}" destId="{F82F9CBE-7CC4-45E0-97F4-14ACF6260C51}" srcOrd="0" destOrd="0" presId="urn:microsoft.com/office/officeart/2008/layout/RadialCluster"/>
    <dgm:cxn modelId="{E7C837AA-2268-464B-80DF-F41C45EEAB2D}" srcId="{5B4CB680-E522-4031-8696-238721A20FD0}" destId="{50EE8DAC-3469-479B-BF76-39B6F71A1958}" srcOrd="4" destOrd="0" parTransId="{32A83251-8BD9-41F2-BDEC-51F2352AC93C}" sibTransId="{1508F1FA-A0A7-4107-AD1E-B16F131F1AA2}"/>
    <dgm:cxn modelId="{89EC0CCE-E654-4852-84F2-AE625BBB85E2}" type="presOf" srcId="{18A90EB2-22C7-41A6-BC9B-D2F04B4C0F81}" destId="{F61E4E42-F0E8-4E3A-8A6D-0CA158AD1859}" srcOrd="0" destOrd="0" presId="urn:microsoft.com/office/officeart/2008/layout/RadialCluster"/>
    <dgm:cxn modelId="{7C935CD2-1D06-45C4-AB75-C42E80281DAE}" type="presOf" srcId="{50EE8DAC-3469-479B-BF76-39B6F71A1958}" destId="{66CBA512-5C28-4EAB-BEF3-91F849F0CDBF}" srcOrd="0" destOrd="0" presId="urn:microsoft.com/office/officeart/2008/layout/RadialCluster"/>
    <dgm:cxn modelId="{DCCC47DB-7F2C-40E1-8041-164744F73213}" srcId="{5B4CB680-E522-4031-8696-238721A20FD0}" destId="{13206484-B9CD-4029-B648-9FEAED0DF011}" srcOrd="6" destOrd="0" parTransId="{CB59DF6A-E8ED-4E91-9B9F-0580F258A218}" sibTransId="{C119E9EB-158D-4E82-A0C9-E01E13846662}"/>
    <dgm:cxn modelId="{954700DD-C4B4-43F1-BE0C-82926218E739}" type="presOf" srcId="{100BAB33-53F4-4FFB-8098-41299545D248}" destId="{B4461FB5-C2CE-458D-8FA9-30E7D732D8DE}" srcOrd="0" destOrd="0" presId="urn:microsoft.com/office/officeart/2008/layout/RadialCluster"/>
    <dgm:cxn modelId="{B8B29FE5-B8A4-47E4-B7C8-244FC185F933}" type="presOf" srcId="{5B14BCCD-BCE8-4F53-9A72-F2D3EBA3C7D0}" destId="{71CEF885-C000-4471-B54B-177E33ABC37E}" srcOrd="0" destOrd="0" presId="urn:microsoft.com/office/officeart/2008/layout/RadialCluster"/>
    <dgm:cxn modelId="{E9A46AE9-A16F-4C27-BADF-529575569C8A}" srcId="{5B4CB680-E522-4031-8696-238721A20FD0}" destId="{ECA63676-6A73-4AF2-A86C-7589AE5C757D}" srcOrd="5" destOrd="0" parTransId="{5B14BCCD-BCE8-4F53-9A72-F2D3EBA3C7D0}" sibTransId="{08855662-7DE7-4612-9D34-7878B09C9A85}"/>
    <dgm:cxn modelId="{1610DAF6-4109-4D31-A528-A49998F1A04A}" srcId="{5B4CB680-E522-4031-8696-238721A20FD0}" destId="{100BAB33-53F4-4FFB-8098-41299545D248}" srcOrd="1" destOrd="0" parTransId="{791C7449-2CDB-44C8-AC20-AFE27B9A67B2}" sibTransId="{C8B19BF4-6484-4209-8C57-7CCAF66A2B8E}"/>
    <dgm:cxn modelId="{8A5936F8-0C09-4418-8683-5D76DF0B19EE}" srcId="{5B4CB680-E522-4031-8696-238721A20FD0}" destId="{9A1BF459-62BF-494F-A352-8B4A696940C8}" srcOrd="3" destOrd="0" parTransId="{7EF585DE-4A49-4729-BA76-470A9B0CDA6F}" sibTransId="{F1E7766B-A69D-4D90-9E2D-E233C4A1C0D5}"/>
    <dgm:cxn modelId="{45DA8F7E-6D50-4D76-AE1B-18062A41274E}" type="presParOf" srcId="{4D843653-F5DB-4C24-8935-C244AB8099BC}" destId="{BF3455D7-96D2-426C-876B-8B594909E08E}" srcOrd="0" destOrd="0" presId="urn:microsoft.com/office/officeart/2008/layout/RadialCluster"/>
    <dgm:cxn modelId="{BF619BA3-B259-4C45-9726-F0E630D02948}" type="presParOf" srcId="{BF3455D7-96D2-426C-876B-8B594909E08E}" destId="{080FD1EB-2175-4D56-8670-21F19245A7B6}" srcOrd="0" destOrd="0" presId="urn:microsoft.com/office/officeart/2008/layout/RadialCluster"/>
    <dgm:cxn modelId="{3A18E2F6-FA3B-41B2-BE6A-977FC7EEBA2F}" type="presParOf" srcId="{BF3455D7-96D2-426C-876B-8B594909E08E}" destId="{F61E4E42-F0E8-4E3A-8A6D-0CA158AD1859}" srcOrd="1" destOrd="0" presId="urn:microsoft.com/office/officeart/2008/layout/RadialCluster"/>
    <dgm:cxn modelId="{7E58927A-6F23-4F02-9799-319717C7843C}" type="presParOf" srcId="{BF3455D7-96D2-426C-876B-8B594909E08E}" destId="{1BB07F3A-DDB5-481F-93A0-1F8A6C13766E}" srcOrd="2" destOrd="0" presId="urn:microsoft.com/office/officeart/2008/layout/RadialCluster"/>
    <dgm:cxn modelId="{49353DB8-B1FA-4D4D-93D2-D7EFC46792DE}" type="presParOf" srcId="{BF3455D7-96D2-426C-876B-8B594909E08E}" destId="{8163A3B7-4D7A-4AC9-BA46-D1E0867637BE}" srcOrd="3" destOrd="0" presId="urn:microsoft.com/office/officeart/2008/layout/RadialCluster"/>
    <dgm:cxn modelId="{9A3429A6-E6D7-423F-994C-E39BA3387D2D}" type="presParOf" srcId="{BF3455D7-96D2-426C-876B-8B594909E08E}" destId="{B4461FB5-C2CE-458D-8FA9-30E7D732D8DE}" srcOrd="4" destOrd="0" presId="urn:microsoft.com/office/officeart/2008/layout/RadialCluster"/>
    <dgm:cxn modelId="{EDD288AE-1485-47FD-AC1F-73127DC5CE5D}" type="presParOf" srcId="{BF3455D7-96D2-426C-876B-8B594909E08E}" destId="{220981E8-2D87-4461-9BF2-254DE6B85C77}" srcOrd="5" destOrd="0" presId="urn:microsoft.com/office/officeart/2008/layout/RadialCluster"/>
    <dgm:cxn modelId="{4C662AEC-C899-4DC8-87F3-12DFC2ED3CC3}" type="presParOf" srcId="{BF3455D7-96D2-426C-876B-8B594909E08E}" destId="{F6903C8A-B967-4656-A5BB-4DC885B44C3C}" srcOrd="6" destOrd="0" presId="urn:microsoft.com/office/officeart/2008/layout/RadialCluster"/>
    <dgm:cxn modelId="{DF11452B-82D9-49B2-97A3-A1161207C3E8}" type="presParOf" srcId="{BF3455D7-96D2-426C-876B-8B594909E08E}" destId="{CC64A9E7-F63B-4369-8A06-69F1EE7AA356}" srcOrd="7" destOrd="0" presId="urn:microsoft.com/office/officeart/2008/layout/RadialCluster"/>
    <dgm:cxn modelId="{DA0058C2-008B-4D4F-8E76-BC2571062205}" type="presParOf" srcId="{BF3455D7-96D2-426C-876B-8B594909E08E}" destId="{F9467426-D7E6-4464-B0B1-1EFCCF457159}" srcOrd="8" destOrd="0" presId="urn:microsoft.com/office/officeart/2008/layout/RadialCluster"/>
    <dgm:cxn modelId="{E1800042-9887-44FF-BDE4-9A8DFE5CD658}" type="presParOf" srcId="{BF3455D7-96D2-426C-876B-8B594909E08E}" destId="{6166D516-DCF0-4AA4-8516-F40D91A3F14C}" srcOrd="9" destOrd="0" presId="urn:microsoft.com/office/officeart/2008/layout/RadialCluster"/>
    <dgm:cxn modelId="{3E1F3131-04A9-47EE-A88A-5594E09BE28A}" type="presParOf" srcId="{BF3455D7-96D2-426C-876B-8B594909E08E}" destId="{66CBA512-5C28-4EAB-BEF3-91F849F0CDBF}" srcOrd="10" destOrd="0" presId="urn:microsoft.com/office/officeart/2008/layout/RadialCluster"/>
    <dgm:cxn modelId="{06C40CF9-FDC4-4EAD-96DC-FC03729CD5A3}" type="presParOf" srcId="{BF3455D7-96D2-426C-876B-8B594909E08E}" destId="{71CEF885-C000-4471-B54B-177E33ABC37E}" srcOrd="11" destOrd="0" presId="urn:microsoft.com/office/officeart/2008/layout/RadialCluster"/>
    <dgm:cxn modelId="{0F361F34-0D1D-4976-922E-06645D2EAE73}" type="presParOf" srcId="{BF3455D7-96D2-426C-876B-8B594909E08E}" destId="{A57A56A2-62C4-4F40-95EA-D3B05F4AC91C}" srcOrd="12" destOrd="0" presId="urn:microsoft.com/office/officeart/2008/layout/RadialCluster"/>
    <dgm:cxn modelId="{F118556C-C5D4-4E97-9C3C-F83D9236843F}" type="presParOf" srcId="{BF3455D7-96D2-426C-876B-8B594909E08E}" destId="{F82F9CBE-7CC4-45E0-97F4-14ACF6260C51}" srcOrd="13" destOrd="0" presId="urn:microsoft.com/office/officeart/2008/layout/RadialCluster"/>
    <dgm:cxn modelId="{E72177D1-C4EE-47DE-A3AE-EC0FAB882634}" type="presParOf" srcId="{BF3455D7-96D2-426C-876B-8B594909E08E}" destId="{D37BFAD3-C48C-48BD-ADE1-4E566D8E7AB9}"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FF0885-6F07-489C-9D19-414C63DEDEBF}"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pt-BR"/>
        </a:p>
      </dgm:t>
    </dgm:pt>
    <dgm:pt modelId="{59EA7AD1-BF1E-44C9-A71A-D8569D660CA3}">
      <dgm:prSet phldrT="[Texto]"/>
      <dgm:spPr/>
      <dgm:t>
        <a:bodyPr/>
        <a:lstStyle/>
        <a:p>
          <a:r>
            <a:rPr lang="pt-BR" dirty="0">
              <a:latin typeface="Arial" panose="020B0604020202020204" pitchFamily="34" charset="0"/>
              <a:cs typeface="Arial" panose="020B0604020202020204" pitchFamily="34" charset="0"/>
            </a:rPr>
            <a:t>Problema</a:t>
          </a:r>
        </a:p>
      </dgm:t>
    </dgm:pt>
    <dgm:pt modelId="{7702AC22-0D35-421A-854C-BDEB1054EB34}" type="parTrans" cxnId="{21ABCE5D-FB4B-4443-91A1-63217BC988DA}">
      <dgm:prSet/>
      <dgm:spPr/>
      <dgm:t>
        <a:bodyPr/>
        <a:lstStyle/>
        <a:p>
          <a:endParaRPr lang="pt-BR">
            <a:latin typeface="Arial" panose="020B0604020202020204" pitchFamily="34" charset="0"/>
            <a:cs typeface="Arial" panose="020B0604020202020204" pitchFamily="34" charset="0"/>
          </a:endParaRPr>
        </a:p>
      </dgm:t>
    </dgm:pt>
    <dgm:pt modelId="{C24507F4-9F67-4F17-88A2-D6B5B6FD5C10}" type="sibTrans" cxnId="{21ABCE5D-FB4B-4443-91A1-63217BC988DA}">
      <dgm:prSet/>
      <dgm:spPr/>
      <dgm:t>
        <a:bodyPr/>
        <a:lstStyle/>
        <a:p>
          <a:endParaRPr lang="pt-BR">
            <a:latin typeface="Arial" panose="020B0604020202020204" pitchFamily="34" charset="0"/>
            <a:cs typeface="Arial" panose="020B0604020202020204" pitchFamily="34" charset="0"/>
          </a:endParaRPr>
        </a:p>
      </dgm:t>
    </dgm:pt>
    <dgm:pt modelId="{73CDA98E-41B3-4127-B2C1-E140CF037B14}">
      <dgm:prSet phldrT="[Texto]"/>
      <dgm:spPr/>
      <dgm:t>
        <a:bodyPr/>
        <a:lstStyle/>
        <a:p>
          <a:r>
            <a:rPr lang="pt-BR" dirty="0">
              <a:latin typeface="Arial" panose="020B0604020202020204" pitchFamily="34" charset="0"/>
              <a:cs typeface="Arial" panose="020B0604020202020204" pitchFamily="34" charset="0"/>
            </a:rPr>
            <a:t>Motivo 1</a:t>
          </a:r>
        </a:p>
      </dgm:t>
    </dgm:pt>
    <dgm:pt modelId="{2BE1884A-16B5-439A-8EEF-0BC6D2556879}" type="parTrans" cxnId="{9E372F0B-6DFC-4E51-80D4-CEE971EA8417}">
      <dgm:prSet/>
      <dgm:spPr/>
      <dgm:t>
        <a:bodyPr/>
        <a:lstStyle/>
        <a:p>
          <a:endParaRPr lang="pt-BR">
            <a:latin typeface="Arial" panose="020B0604020202020204" pitchFamily="34" charset="0"/>
            <a:cs typeface="Arial" panose="020B0604020202020204" pitchFamily="34" charset="0"/>
          </a:endParaRPr>
        </a:p>
      </dgm:t>
    </dgm:pt>
    <dgm:pt modelId="{D7AD6724-DCF4-436C-9230-ADFA1CD30F8C}" type="sibTrans" cxnId="{9E372F0B-6DFC-4E51-80D4-CEE971EA8417}">
      <dgm:prSet/>
      <dgm:spPr/>
      <dgm:t>
        <a:bodyPr/>
        <a:lstStyle/>
        <a:p>
          <a:endParaRPr lang="pt-BR">
            <a:latin typeface="Arial" panose="020B0604020202020204" pitchFamily="34" charset="0"/>
            <a:cs typeface="Arial" panose="020B0604020202020204" pitchFamily="34" charset="0"/>
          </a:endParaRPr>
        </a:p>
      </dgm:t>
    </dgm:pt>
    <dgm:pt modelId="{89E4B14D-EB43-4A93-847A-85CCC4158F10}">
      <dgm:prSet phldrT="[Texto]"/>
      <dgm:spPr/>
      <dgm:t>
        <a:bodyPr/>
        <a:lstStyle/>
        <a:p>
          <a:r>
            <a:rPr lang="pt-BR" dirty="0">
              <a:latin typeface="Arial" panose="020B0604020202020204" pitchFamily="34" charset="0"/>
              <a:cs typeface="Arial" panose="020B0604020202020204" pitchFamily="34" charset="0"/>
            </a:rPr>
            <a:t>Motivo 2</a:t>
          </a:r>
        </a:p>
      </dgm:t>
    </dgm:pt>
    <dgm:pt modelId="{68F8FD7D-860A-48A6-B10C-55E3A0F7AF09}" type="parTrans" cxnId="{BD6C9D75-6026-4112-A3AF-8DA14AD2546F}">
      <dgm:prSet/>
      <dgm:spPr/>
      <dgm:t>
        <a:bodyPr/>
        <a:lstStyle/>
        <a:p>
          <a:endParaRPr lang="pt-BR">
            <a:latin typeface="Arial" panose="020B0604020202020204" pitchFamily="34" charset="0"/>
            <a:cs typeface="Arial" panose="020B0604020202020204" pitchFamily="34" charset="0"/>
          </a:endParaRPr>
        </a:p>
      </dgm:t>
    </dgm:pt>
    <dgm:pt modelId="{1B34CE4E-0A35-4DB3-9CA7-A0709240D30A}" type="sibTrans" cxnId="{BD6C9D75-6026-4112-A3AF-8DA14AD2546F}">
      <dgm:prSet/>
      <dgm:spPr/>
      <dgm:t>
        <a:bodyPr/>
        <a:lstStyle/>
        <a:p>
          <a:endParaRPr lang="pt-BR">
            <a:latin typeface="Arial" panose="020B0604020202020204" pitchFamily="34" charset="0"/>
            <a:cs typeface="Arial" panose="020B0604020202020204" pitchFamily="34" charset="0"/>
          </a:endParaRPr>
        </a:p>
      </dgm:t>
    </dgm:pt>
    <dgm:pt modelId="{D3E71EED-C6B4-4A03-AC51-9EC52CED61BE}">
      <dgm:prSet phldrT="[Texto]"/>
      <dgm:spPr/>
      <dgm:t>
        <a:bodyPr/>
        <a:lstStyle/>
        <a:p>
          <a:r>
            <a:rPr lang="pt-BR" dirty="0">
              <a:latin typeface="Arial" panose="020B0604020202020204" pitchFamily="34" charset="0"/>
              <a:cs typeface="Arial" panose="020B0604020202020204" pitchFamily="34" charset="0"/>
            </a:rPr>
            <a:t>Motivo 3</a:t>
          </a:r>
        </a:p>
      </dgm:t>
    </dgm:pt>
    <dgm:pt modelId="{75FE18E9-9435-43E6-BADE-00C6C0C97286}" type="parTrans" cxnId="{6A9CC00B-ED79-4C4F-A0B2-04556E079C8C}">
      <dgm:prSet/>
      <dgm:spPr/>
      <dgm:t>
        <a:bodyPr/>
        <a:lstStyle/>
        <a:p>
          <a:endParaRPr lang="pt-BR">
            <a:latin typeface="Arial" panose="020B0604020202020204" pitchFamily="34" charset="0"/>
            <a:cs typeface="Arial" panose="020B0604020202020204" pitchFamily="34" charset="0"/>
          </a:endParaRPr>
        </a:p>
      </dgm:t>
    </dgm:pt>
    <dgm:pt modelId="{180200FE-B493-4204-A427-CDAEA7C145ED}" type="sibTrans" cxnId="{6A9CC00B-ED79-4C4F-A0B2-04556E079C8C}">
      <dgm:prSet/>
      <dgm:spPr/>
      <dgm:t>
        <a:bodyPr/>
        <a:lstStyle/>
        <a:p>
          <a:endParaRPr lang="pt-BR">
            <a:latin typeface="Arial" panose="020B0604020202020204" pitchFamily="34" charset="0"/>
            <a:cs typeface="Arial" panose="020B0604020202020204" pitchFamily="34" charset="0"/>
          </a:endParaRPr>
        </a:p>
      </dgm:t>
    </dgm:pt>
    <dgm:pt modelId="{B8138EEB-C089-4D1D-957F-B714949DC369}">
      <dgm:prSet phldrT="[Texto]"/>
      <dgm:spPr/>
      <dgm:t>
        <a:bodyPr/>
        <a:lstStyle/>
        <a:p>
          <a:r>
            <a:rPr lang="pt-BR" dirty="0" err="1">
              <a:latin typeface="Arial" panose="020B0604020202020204" pitchFamily="34" charset="0"/>
              <a:cs typeface="Arial" panose="020B0604020202020204" pitchFamily="34" charset="0"/>
            </a:rPr>
            <a:t>Sub-motivo</a:t>
          </a:r>
          <a:r>
            <a:rPr lang="pt-BR" dirty="0">
              <a:latin typeface="Arial" panose="020B0604020202020204" pitchFamily="34" charset="0"/>
              <a:cs typeface="Arial" panose="020B0604020202020204" pitchFamily="34" charset="0"/>
            </a:rPr>
            <a:t> 1.1</a:t>
          </a:r>
        </a:p>
      </dgm:t>
    </dgm:pt>
    <dgm:pt modelId="{63CF0CE0-8085-463D-8556-7ED28FAC6D1D}" type="parTrans" cxnId="{378443BD-2C58-4103-9E1C-87B1BACFE372}">
      <dgm:prSet/>
      <dgm:spPr/>
      <dgm:t>
        <a:bodyPr/>
        <a:lstStyle/>
        <a:p>
          <a:endParaRPr lang="pt-BR">
            <a:latin typeface="Arial" panose="020B0604020202020204" pitchFamily="34" charset="0"/>
            <a:cs typeface="Arial" panose="020B0604020202020204" pitchFamily="34" charset="0"/>
          </a:endParaRPr>
        </a:p>
      </dgm:t>
    </dgm:pt>
    <dgm:pt modelId="{C25C1E4C-D0A8-4B5E-AD38-8B8AF0653D42}" type="sibTrans" cxnId="{378443BD-2C58-4103-9E1C-87B1BACFE372}">
      <dgm:prSet/>
      <dgm:spPr/>
      <dgm:t>
        <a:bodyPr/>
        <a:lstStyle/>
        <a:p>
          <a:endParaRPr lang="pt-BR">
            <a:latin typeface="Arial" panose="020B0604020202020204" pitchFamily="34" charset="0"/>
            <a:cs typeface="Arial" panose="020B0604020202020204" pitchFamily="34" charset="0"/>
          </a:endParaRPr>
        </a:p>
      </dgm:t>
    </dgm:pt>
    <dgm:pt modelId="{164C6FBD-B02E-422B-9223-E4757928A306}">
      <dgm:prSet phldrT="[Texto]"/>
      <dgm:spPr/>
      <dgm:t>
        <a:bodyPr/>
        <a:lstStyle/>
        <a:p>
          <a:r>
            <a:rPr lang="pt-BR" dirty="0" err="1">
              <a:latin typeface="Arial" panose="020B0604020202020204" pitchFamily="34" charset="0"/>
              <a:cs typeface="Arial" panose="020B0604020202020204" pitchFamily="34" charset="0"/>
            </a:rPr>
            <a:t>Sub-motivo</a:t>
          </a:r>
          <a:r>
            <a:rPr lang="pt-BR" dirty="0">
              <a:latin typeface="Arial" panose="020B0604020202020204" pitchFamily="34" charset="0"/>
              <a:cs typeface="Arial" panose="020B0604020202020204" pitchFamily="34" charset="0"/>
            </a:rPr>
            <a:t> 1.1</a:t>
          </a:r>
        </a:p>
      </dgm:t>
    </dgm:pt>
    <dgm:pt modelId="{611086CB-1B46-418B-8B60-600F4849E524}" type="parTrans" cxnId="{CA806F39-7343-4988-8BA0-F892C203BF95}">
      <dgm:prSet/>
      <dgm:spPr/>
      <dgm:t>
        <a:bodyPr/>
        <a:lstStyle/>
        <a:p>
          <a:endParaRPr lang="pt-BR">
            <a:latin typeface="Arial" panose="020B0604020202020204" pitchFamily="34" charset="0"/>
            <a:cs typeface="Arial" panose="020B0604020202020204" pitchFamily="34" charset="0"/>
          </a:endParaRPr>
        </a:p>
      </dgm:t>
    </dgm:pt>
    <dgm:pt modelId="{3321F53A-6A7B-4545-8215-B82F866E9A9A}" type="sibTrans" cxnId="{CA806F39-7343-4988-8BA0-F892C203BF95}">
      <dgm:prSet/>
      <dgm:spPr/>
      <dgm:t>
        <a:bodyPr/>
        <a:lstStyle/>
        <a:p>
          <a:endParaRPr lang="pt-BR">
            <a:latin typeface="Arial" panose="020B0604020202020204" pitchFamily="34" charset="0"/>
            <a:cs typeface="Arial" panose="020B0604020202020204" pitchFamily="34" charset="0"/>
          </a:endParaRPr>
        </a:p>
      </dgm:t>
    </dgm:pt>
    <dgm:pt modelId="{52FD22A1-44D1-4D48-8057-60E73E790B9E}">
      <dgm:prSet phldrT="[Texto]"/>
      <dgm:spPr/>
      <dgm:t>
        <a:bodyPr/>
        <a:lstStyle/>
        <a:p>
          <a:r>
            <a:rPr lang="pt-BR" dirty="0" err="1">
              <a:latin typeface="Arial" panose="020B0604020202020204" pitchFamily="34" charset="0"/>
              <a:cs typeface="Arial" panose="020B0604020202020204" pitchFamily="34" charset="0"/>
            </a:rPr>
            <a:t>Sub-motivo</a:t>
          </a:r>
          <a:r>
            <a:rPr lang="pt-BR" dirty="0">
              <a:latin typeface="Arial" panose="020B0604020202020204" pitchFamily="34" charset="0"/>
              <a:cs typeface="Arial" panose="020B0604020202020204" pitchFamily="34" charset="0"/>
            </a:rPr>
            <a:t> 2.1</a:t>
          </a:r>
        </a:p>
      </dgm:t>
    </dgm:pt>
    <dgm:pt modelId="{08305EAD-AD07-4B2A-B3E8-9ACCC256419C}" type="parTrans" cxnId="{D6DD07F7-F6E4-434C-8800-99652B56300E}">
      <dgm:prSet/>
      <dgm:spPr/>
      <dgm:t>
        <a:bodyPr/>
        <a:lstStyle/>
        <a:p>
          <a:endParaRPr lang="pt-BR">
            <a:latin typeface="Arial" panose="020B0604020202020204" pitchFamily="34" charset="0"/>
            <a:cs typeface="Arial" panose="020B0604020202020204" pitchFamily="34" charset="0"/>
          </a:endParaRPr>
        </a:p>
      </dgm:t>
    </dgm:pt>
    <dgm:pt modelId="{288DC7A6-A374-43D0-9707-6965BCE4D3A2}" type="sibTrans" cxnId="{D6DD07F7-F6E4-434C-8800-99652B56300E}">
      <dgm:prSet/>
      <dgm:spPr/>
      <dgm:t>
        <a:bodyPr/>
        <a:lstStyle/>
        <a:p>
          <a:endParaRPr lang="pt-BR">
            <a:latin typeface="Arial" panose="020B0604020202020204" pitchFamily="34" charset="0"/>
            <a:cs typeface="Arial" panose="020B0604020202020204" pitchFamily="34" charset="0"/>
          </a:endParaRPr>
        </a:p>
      </dgm:t>
    </dgm:pt>
    <dgm:pt modelId="{4ABD3C46-62E2-4005-8B89-57AD53EF52A4}">
      <dgm:prSet phldrT="[Texto]"/>
      <dgm:spPr/>
      <dgm:t>
        <a:bodyPr/>
        <a:lstStyle/>
        <a:p>
          <a:r>
            <a:rPr lang="pt-BR" dirty="0" err="1">
              <a:latin typeface="Arial" panose="020B0604020202020204" pitchFamily="34" charset="0"/>
              <a:cs typeface="Arial" panose="020B0604020202020204" pitchFamily="34" charset="0"/>
            </a:rPr>
            <a:t>Sub-motivo</a:t>
          </a:r>
          <a:r>
            <a:rPr lang="pt-BR" dirty="0">
              <a:latin typeface="Arial" panose="020B0604020202020204" pitchFamily="34" charset="0"/>
              <a:cs typeface="Arial" panose="020B0604020202020204" pitchFamily="34" charset="0"/>
            </a:rPr>
            <a:t> 2.1</a:t>
          </a:r>
        </a:p>
      </dgm:t>
    </dgm:pt>
    <dgm:pt modelId="{0DED608C-C5C2-41ED-BD93-F98CF8A3BB58}" type="parTrans" cxnId="{7BD30E19-78EB-4748-B90C-0FE1D2BBDBA8}">
      <dgm:prSet/>
      <dgm:spPr/>
      <dgm:t>
        <a:bodyPr/>
        <a:lstStyle/>
        <a:p>
          <a:endParaRPr lang="pt-BR">
            <a:latin typeface="Arial" panose="020B0604020202020204" pitchFamily="34" charset="0"/>
            <a:cs typeface="Arial" panose="020B0604020202020204" pitchFamily="34" charset="0"/>
          </a:endParaRPr>
        </a:p>
      </dgm:t>
    </dgm:pt>
    <dgm:pt modelId="{12B1AE6C-F271-40BE-BDE3-B9B60B62C57F}" type="sibTrans" cxnId="{7BD30E19-78EB-4748-B90C-0FE1D2BBDBA8}">
      <dgm:prSet/>
      <dgm:spPr/>
      <dgm:t>
        <a:bodyPr/>
        <a:lstStyle/>
        <a:p>
          <a:endParaRPr lang="pt-BR">
            <a:latin typeface="Arial" panose="020B0604020202020204" pitchFamily="34" charset="0"/>
            <a:cs typeface="Arial" panose="020B0604020202020204" pitchFamily="34" charset="0"/>
          </a:endParaRPr>
        </a:p>
      </dgm:t>
    </dgm:pt>
    <dgm:pt modelId="{55B6FF1C-F659-4FC3-A2B1-14AF249ACDA8}">
      <dgm:prSet phldrT="[Texto]"/>
      <dgm:spPr/>
      <dgm:t>
        <a:bodyPr/>
        <a:lstStyle/>
        <a:p>
          <a:r>
            <a:rPr lang="pt-BR" dirty="0" err="1">
              <a:latin typeface="Arial" panose="020B0604020202020204" pitchFamily="34" charset="0"/>
              <a:cs typeface="Arial" panose="020B0604020202020204" pitchFamily="34" charset="0"/>
            </a:rPr>
            <a:t>Sub-motivo</a:t>
          </a:r>
          <a:r>
            <a:rPr lang="pt-BR" dirty="0">
              <a:latin typeface="Arial" panose="020B0604020202020204" pitchFamily="34" charset="0"/>
              <a:cs typeface="Arial" panose="020B0604020202020204" pitchFamily="34" charset="0"/>
            </a:rPr>
            <a:t> 3.1</a:t>
          </a:r>
        </a:p>
      </dgm:t>
    </dgm:pt>
    <dgm:pt modelId="{6B42D86E-2CC3-42EC-BA23-9EA500A947BC}" type="parTrans" cxnId="{645D8853-0CF0-441B-BB2F-8F3AE89A8284}">
      <dgm:prSet/>
      <dgm:spPr/>
      <dgm:t>
        <a:bodyPr/>
        <a:lstStyle/>
        <a:p>
          <a:endParaRPr lang="pt-BR">
            <a:latin typeface="Arial" panose="020B0604020202020204" pitchFamily="34" charset="0"/>
            <a:cs typeface="Arial" panose="020B0604020202020204" pitchFamily="34" charset="0"/>
          </a:endParaRPr>
        </a:p>
      </dgm:t>
    </dgm:pt>
    <dgm:pt modelId="{74207950-A7D5-4537-9D97-E2E5141623AF}" type="sibTrans" cxnId="{645D8853-0CF0-441B-BB2F-8F3AE89A8284}">
      <dgm:prSet/>
      <dgm:spPr/>
      <dgm:t>
        <a:bodyPr/>
        <a:lstStyle/>
        <a:p>
          <a:endParaRPr lang="pt-BR">
            <a:latin typeface="Arial" panose="020B0604020202020204" pitchFamily="34" charset="0"/>
            <a:cs typeface="Arial" panose="020B0604020202020204" pitchFamily="34" charset="0"/>
          </a:endParaRPr>
        </a:p>
      </dgm:t>
    </dgm:pt>
    <dgm:pt modelId="{75F62174-738B-403C-95F9-DF2F8A7064FC}">
      <dgm:prSet phldrT="[Texto]"/>
      <dgm:spPr/>
      <dgm:t>
        <a:bodyPr/>
        <a:lstStyle/>
        <a:p>
          <a:r>
            <a:rPr lang="pt-BR" dirty="0" err="1">
              <a:latin typeface="Arial" panose="020B0604020202020204" pitchFamily="34" charset="0"/>
              <a:cs typeface="Arial" panose="020B0604020202020204" pitchFamily="34" charset="0"/>
            </a:rPr>
            <a:t>Sub-motivo</a:t>
          </a:r>
          <a:r>
            <a:rPr lang="pt-BR" dirty="0">
              <a:latin typeface="Arial" panose="020B0604020202020204" pitchFamily="34" charset="0"/>
              <a:cs typeface="Arial" panose="020B0604020202020204" pitchFamily="34" charset="0"/>
            </a:rPr>
            <a:t> 3.1</a:t>
          </a:r>
        </a:p>
      </dgm:t>
    </dgm:pt>
    <dgm:pt modelId="{8DA5821C-7F32-460D-8BF8-E51523C72264}" type="parTrans" cxnId="{F94D0A48-D994-4873-91E0-89029BB53537}">
      <dgm:prSet/>
      <dgm:spPr/>
      <dgm:t>
        <a:bodyPr/>
        <a:lstStyle/>
        <a:p>
          <a:endParaRPr lang="pt-BR">
            <a:latin typeface="Arial" panose="020B0604020202020204" pitchFamily="34" charset="0"/>
            <a:cs typeface="Arial" panose="020B0604020202020204" pitchFamily="34" charset="0"/>
          </a:endParaRPr>
        </a:p>
      </dgm:t>
    </dgm:pt>
    <dgm:pt modelId="{027BFE6F-1E6F-4CE0-B576-B1D8EFEF3BF9}" type="sibTrans" cxnId="{F94D0A48-D994-4873-91E0-89029BB53537}">
      <dgm:prSet/>
      <dgm:spPr/>
      <dgm:t>
        <a:bodyPr/>
        <a:lstStyle/>
        <a:p>
          <a:endParaRPr lang="pt-BR">
            <a:latin typeface="Arial" panose="020B0604020202020204" pitchFamily="34" charset="0"/>
            <a:cs typeface="Arial" panose="020B0604020202020204" pitchFamily="34" charset="0"/>
          </a:endParaRPr>
        </a:p>
      </dgm:t>
    </dgm:pt>
    <dgm:pt modelId="{B7C37DE6-E7A9-4CCC-AAB4-9D23B6A3C8F8}" type="pres">
      <dgm:prSet presAssocID="{E9FF0885-6F07-489C-9D19-414C63DEDEBF}" presName="Name0" presStyleCnt="0">
        <dgm:presLayoutVars>
          <dgm:chPref val="1"/>
          <dgm:dir/>
          <dgm:animOne val="branch"/>
          <dgm:animLvl val="lvl"/>
          <dgm:resizeHandles/>
        </dgm:presLayoutVars>
      </dgm:prSet>
      <dgm:spPr/>
    </dgm:pt>
    <dgm:pt modelId="{617B07EC-C603-405B-9E48-A6A08CDEF40A}" type="pres">
      <dgm:prSet presAssocID="{59EA7AD1-BF1E-44C9-A71A-D8569D660CA3}" presName="vertOne" presStyleCnt="0"/>
      <dgm:spPr/>
    </dgm:pt>
    <dgm:pt modelId="{C2C7208D-68A2-4EC6-B94F-8BEC9B7751FB}" type="pres">
      <dgm:prSet presAssocID="{59EA7AD1-BF1E-44C9-A71A-D8569D660CA3}" presName="txOne" presStyleLbl="node0" presStyleIdx="0" presStyleCnt="1">
        <dgm:presLayoutVars>
          <dgm:chPref val="3"/>
        </dgm:presLayoutVars>
      </dgm:prSet>
      <dgm:spPr/>
    </dgm:pt>
    <dgm:pt modelId="{85C17773-1397-4BA5-8F3F-6FE9A9658B02}" type="pres">
      <dgm:prSet presAssocID="{59EA7AD1-BF1E-44C9-A71A-D8569D660CA3}" presName="parTransOne" presStyleCnt="0"/>
      <dgm:spPr/>
    </dgm:pt>
    <dgm:pt modelId="{A17E702A-FB2C-45E9-BF4F-61F0974A5891}" type="pres">
      <dgm:prSet presAssocID="{59EA7AD1-BF1E-44C9-A71A-D8569D660CA3}" presName="horzOne" presStyleCnt="0"/>
      <dgm:spPr/>
    </dgm:pt>
    <dgm:pt modelId="{C6C72DFC-B5EE-4715-82A5-445B985DC16D}" type="pres">
      <dgm:prSet presAssocID="{73CDA98E-41B3-4127-B2C1-E140CF037B14}" presName="vertTwo" presStyleCnt="0"/>
      <dgm:spPr/>
    </dgm:pt>
    <dgm:pt modelId="{DA05BC21-0ED4-4D11-BF6C-70DAF7F87A82}" type="pres">
      <dgm:prSet presAssocID="{73CDA98E-41B3-4127-B2C1-E140CF037B14}" presName="txTwo" presStyleLbl="node2" presStyleIdx="0" presStyleCnt="3">
        <dgm:presLayoutVars>
          <dgm:chPref val="3"/>
        </dgm:presLayoutVars>
      </dgm:prSet>
      <dgm:spPr/>
    </dgm:pt>
    <dgm:pt modelId="{1E4A4D23-1EBB-4D96-94E6-59AFE12E5DFB}" type="pres">
      <dgm:prSet presAssocID="{73CDA98E-41B3-4127-B2C1-E140CF037B14}" presName="parTransTwo" presStyleCnt="0"/>
      <dgm:spPr/>
    </dgm:pt>
    <dgm:pt modelId="{FA483F02-8D11-4E8D-8261-FD003E799B20}" type="pres">
      <dgm:prSet presAssocID="{73CDA98E-41B3-4127-B2C1-E140CF037B14}" presName="horzTwo" presStyleCnt="0"/>
      <dgm:spPr/>
    </dgm:pt>
    <dgm:pt modelId="{E5F334E5-4A1D-486B-9725-9337B13D72C7}" type="pres">
      <dgm:prSet presAssocID="{B8138EEB-C089-4D1D-957F-B714949DC369}" presName="vertThree" presStyleCnt="0"/>
      <dgm:spPr/>
    </dgm:pt>
    <dgm:pt modelId="{93B9B8F8-B22D-4592-9C74-A2F790FF5955}" type="pres">
      <dgm:prSet presAssocID="{B8138EEB-C089-4D1D-957F-B714949DC369}" presName="txThree" presStyleLbl="node3" presStyleIdx="0" presStyleCnt="6">
        <dgm:presLayoutVars>
          <dgm:chPref val="3"/>
        </dgm:presLayoutVars>
      </dgm:prSet>
      <dgm:spPr/>
    </dgm:pt>
    <dgm:pt modelId="{6904EDB2-2508-4654-B68F-77D26CE92254}" type="pres">
      <dgm:prSet presAssocID="{B8138EEB-C089-4D1D-957F-B714949DC369}" presName="horzThree" presStyleCnt="0"/>
      <dgm:spPr/>
    </dgm:pt>
    <dgm:pt modelId="{75E9E348-9CC6-49B5-B6FF-A513F5A5C620}" type="pres">
      <dgm:prSet presAssocID="{C25C1E4C-D0A8-4B5E-AD38-8B8AF0653D42}" presName="sibSpaceThree" presStyleCnt="0"/>
      <dgm:spPr/>
    </dgm:pt>
    <dgm:pt modelId="{1FD51DB2-A2DD-4FD0-A8AE-CF3C84F83901}" type="pres">
      <dgm:prSet presAssocID="{164C6FBD-B02E-422B-9223-E4757928A306}" presName="vertThree" presStyleCnt="0"/>
      <dgm:spPr/>
    </dgm:pt>
    <dgm:pt modelId="{8435ECCA-1CDC-44E8-B278-9B73D2BD7755}" type="pres">
      <dgm:prSet presAssocID="{164C6FBD-B02E-422B-9223-E4757928A306}" presName="txThree" presStyleLbl="node3" presStyleIdx="1" presStyleCnt="6">
        <dgm:presLayoutVars>
          <dgm:chPref val="3"/>
        </dgm:presLayoutVars>
      </dgm:prSet>
      <dgm:spPr/>
    </dgm:pt>
    <dgm:pt modelId="{CCEEC920-4D3B-4654-A7CE-D41633A97FB1}" type="pres">
      <dgm:prSet presAssocID="{164C6FBD-B02E-422B-9223-E4757928A306}" presName="horzThree" presStyleCnt="0"/>
      <dgm:spPr/>
    </dgm:pt>
    <dgm:pt modelId="{57D01ED1-A2B8-407F-8BBF-2C277BE3D88F}" type="pres">
      <dgm:prSet presAssocID="{D7AD6724-DCF4-436C-9230-ADFA1CD30F8C}" presName="sibSpaceTwo" presStyleCnt="0"/>
      <dgm:spPr/>
    </dgm:pt>
    <dgm:pt modelId="{A16B9F22-5BA8-42EE-B325-D4EA8B2DDF9B}" type="pres">
      <dgm:prSet presAssocID="{89E4B14D-EB43-4A93-847A-85CCC4158F10}" presName="vertTwo" presStyleCnt="0"/>
      <dgm:spPr/>
    </dgm:pt>
    <dgm:pt modelId="{C3BC5EFD-896F-4CCB-BDC5-240D01AA16D3}" type="pres">
      <dgm:prSet presAssocID="{89E4B14D-EB43-4A93-847A-85CCC4158F10}" presName="txTwo" presStyleLbl="node2" presStyleIdx="1" presStyleCnt="3">
        <dgm:presLayoutVars>
          <dgm:chPref val="3"/>
        </dgm:presLayoutVars>
      </dgm:prSet>
      <dgm:spPr/>
    </dgm:pt>
    <dgm:pt modelId="{4F7E3D38-A349-416F-BBCB-046942503344}" type="pres">
      <dgm:prSet presAssocID="{89E4B14D-EB43-4A93-847A-85CCC4158F10}" presName="parTransTwo" presStyleCnt="0"/>
      <dgm:spPr/>
    </dgm:pt>
    <dgm:pt modelId="{F7D61884-D7FA-41E6-97C8-34CD5F0B9C4F}" type="pres">
      <dgm:prSet presAssocID="{89E4B14D-EB43-4A93-847A-85CCC4158F10}" presName="horzTwo" presStyleCnt="0"/>
      <dgm:spPr/>
    </dgm:pt>
    <dgm:pt modelId="{D8BF0BC4-AC6D-446A-A066-37918D2F3F7F}" type="pres">
      <dgm:prSet presAssocID="{52FD22A1-44D1-4D48-8057-60E73E790B9E}" presName="vertThree" presStyleCnt="0"/>
      <dgm:spPr/>
    </dgm:pt>
    <dgm:pt modelId="{F508E963-08ED-4607-AE4C-EABF125CF240}" type="pres">
      <dgm:prSet presAssocID="{52FD22A1-44D1-4D48-8057-60E73E790B9E}" presName="txThree" presStyleLbl="node3" presStyleIdx="2" presStyleCnt="6">
        <dgm:presLayoutVars>
          <dgm:chPref val="3"/>
        </dgm:presLayoutVars>
      </dgm:prSet>
      <dgm:spPr/>
    </dgm:pt>
    <dgm:pt modelId="{0FDF027F-49CA-48D8-AAB3-87277B6E835C}" type="pres">
      <dgm:prSet presAssocID="{52FD22A1-44D1-4D48-8057-60E73E790B9E}" presName="horzThree" presStyleCnt="0"/>
      <dgm:spPr/>
    </dgm:pt>
    <dgm:pt modelId="{1CCFD6B1-B55D-4724-8B80-D0D083CA0261}" type="pres">
      <dgm:prSet presAssocID="{288DC7A6-A374-43D0-9707-6965BCE4D3A2}" presName="sibSpaceThree" presStyleCnt="0"/>
      <dgm:spPr/>
    </dgm:pt>
    <dgm:pt modelId="{749CB3D8-78B6-485B-A5BB-B11729F8771B}" type="pres">
      <dgm:prSet presAssocID="{4ABD3C46-62E2-4005-8B89-57AD53EF52A4}" presName="vertThree" presStyleCnt="0"/>
      <dgm:spPr/>
    </dgm:pt>
    <dgm:pt modelId="{CDCF26CE-36AC-42A3-9C08-07DFB09CB6EF}" type="pres">
      <dgm:prSet presAssocID="{4ABD3C46-62E2-4005-8B89-57AD53EF52A4}" presName="txThree" presStyleLbl="node3" presStyleIdx="3" presStyleCnt="6">
        <dgm:presLayoutVars>
          <dgm:chPref val="3"/>
        </dgm:presLayoutVars>
      </dgm:prSet>
      <dgm:spPr/>
    </dgm:pt>
    <dgm:pt modelId="{7B2C30C9-20E6-432D-9A45-DFD1B336D44A}" type="pres">
      <dgm:prSet presAssocID="{4ABD3C46-62E2-4005-8B89-57AD53EF52A4}" presName="horzThree" presStyleCnt="0"/>
      <dgm:spPr/>
    </dgm:pt>
    <dgm:pt modelId="{01011C31-5B38-466A-B1DE-17EFA42B9F0B}" type="pres">
      <dgm:prSet presAssocID="{1B34CE4E-0A35-4DB3-9CA7-A0709240D30A}" presName="sibSpaceTwo" presStyleCnt="0"/>
      <dgm:spPr/>
    </dgm:pt>
    <dgm:pt modelId="{3892FA60-F98C-4ABF-B1D4-8AF56B6FDAC7}" type="pres">
      <dgm:prSet presAssocID="{D3E71EED-C6B4-4A03-AC51-9EC52CED61BE}" presName="vertTwo" presStyleCnt="0"/>
      <dgm:spPr/>
    </dgm:pt>
    <dgm:pt modelId="{37F6C2AF-3CD8-40ED-B9CE-E8565FAD1D80}" type="pres">
      <dgm:prSet presAssocID="{D3E71EED-C6B4-4A03-AC51-9EC52CED61BE}" presName="txTwo" presStyleLbl="node2" presStyleIdx="2" presStyleCnt="3">
        <dgm:presLayoutVars>
          <dgm:chPref val="3"/>
        </dgm:presLayoutVars>
      </dgm:prSet>
      <dgm:spPr/>
    </dgm:pt>
    <dgm:pt modelId="{39F7159A-838F-4998-9B94-EF2494097015}" type="pres">
      <dgm:prSet presAssocID="{D3E71EED-C6B4-4A03-AC51-9EC52CED61BE}" presName="parTransTwo" presStyleCnt="0"/>
      <dgm:spPr/>
    </dgm:pt>
    <dgm:pt modelId="{524D59BF-5534-43E1-A7D7-3A28006B0979}" type="pres">
      <dgm:prSet presAssocID="{D3E71EED-C6B4-4A03-AC51-9EC52CED61BE}" presName="horzTwo" presStyleCnt="0"/>
      <dgm:spPr/>
    </dgm:pt>
    <dgm:pt modelId="{330B980A-7BAF-4D40-BB8E-35B695EDDF12}" type="pres">
      <dgm:prSet presAssocID="{55B6FF1C-F659-4FC3-A2B1-14AF249ACDA8}" presName="vertThree" presStyleCnt="0"/>
      <dgm:spPr/>
    </dgm:pt>
    <dgm:pt modelId="{150C416A-0076-480C-BF2C-430F0EE443DF}" type="pres">
      <dgm:prSet presAssocID="{55B6FF1C-F659-4FC3-A2B1-14AF249ACDA8}" presName="txThree" presStyleLbl="node3" presStyleIdx="4" presStyleCnt="6">
        <dgm:presLayoutVars>
          <dgm:chPref val="3"/>
        </dgm:presLayoutVars>
      </dgm:prSet>
      <dgm:spPr/>
    </dgm:pt>
    <dgm:pt modelId="{A94ED383-FC8E-4B08-B754-DC5D6CCEF48A}" type="pres">
      <dgm:prSet presAssocID="{55B6FF1C-F659-4FC3-A2B1-14AF249ACDA8}" presName="horzThree" presStyleCnt="0"/>
      <dgm:spPr/>
    </dgm:pt>
    <dgm:pt modelId="{292253C0-BF8B-4495-BA7A-362AED448C3B}" type="pres">
      <dgm:prSet presAssocID="{74207950-A7D5-4537-9D97-E2E5141623AF}" presName="sibSpaceThree" presStyleCnt="0"/>
      <dgm:spPr/>
    </dgm:pt>
    <dgm:pt modelId="{0E26B739-9E02-4A08-AA96-6573D90BF8CC}" type="pres">
      <dgm:prSet presAssocID="{75F62174-738B-403C-95F9-DF2F8A7064FC}" presName="vertThree" presStyleCnt="0"/>
      <dgm:spPr/>
    </dgm:pt>
    <dgm:pt modelId="{480E2F8C-8B2C-455C-AB39-BBC3010621D3}" type="pres">
      <dgm:prSet presAssocID="{75F62174-738B-403C-95F9-DF2F8A7064FC}" presName="txThree" presStyleLbl="node3" presStyleIdx="5" presStyleCnt="6">
        <dgm:presLayoutVars>
          <dgm:chPref val="3"/>
        </dgm:presLayoutVars>
      </dgm:prSet>
      <dgm:spPr/>
    </dgm:pt>
    <dgm:pt modelId="{27072A49-D086-4145-9FFE-C4C8C98F28E8}" type="pres">
      <dgm:prSet presAssocID="{75F62174-738B-403C-95F9-DF2F8A7064FC}" presName="horzThree" presStyleCnt="0"/>
      <dgm:spPr/>
    </dgm:pt>
  </dgm:ptLst>
  <dgm:cxnLst>
    <dgm:cxn modelId="{0F55A502-FCF6-4233-804F-5D06D3FF28FB}" type="presOf" srcId="{4ABD3C46-62E2-4005-8B89-57AD53EF52A4}" destId="{CDCF26CE-36AC-42A3-9C08-07DFB09CB6EF}" srcOrd="0" destOrd="0" presId="urn:microsoft.com/office/officeart/2005/8/layout/hierarchy4"/>
    <dgm:cxn modelId="{9E372F0B-6DFC-4E51-80D4-CEE971EA8417}" srcId="{59EA7AD1-BF1E-44C9-A71A-D8569D660CA3}" destId="{73CDA98E-41B3-4127-B2C1-E140CF037B14}" srcOrd="0" destOrd="0" parTransId="{2BE1884A-16B5-439A-8EEF-0BC6D2556879}" sibTransId="{D7AD6724-DCF4-436C-9230-ADFA1CD30F8C}"/>
    <dgm:cxn modelId="{6A9CC00B-ED79-4C4F-A0B2-04556E079C8C}" srcId="{59EA7AD1-BF1E-44C9-A71A-D8569D660CA3}" destId="{D3E71EED-C6B4-4A03-AC51-9EC52CED61BE}" srcOrd="2" destOrd="0" parTransId="{75FE18E9-9435-43E6-BADE-00C6C0C97286}" sibTransId="{180200FE-B493-4204-A427-CDAEA7C145ED}"/>
    <dgm:cxn modelId="{7BD30E19-78EB-4748-B90C-0FE1D2BBDBA8}" srcId="{89E4B14D-EB43-4A93-847A-85CCC4158F10}" destId="{4ABD3C46-62E2-4005-8B89-57AD53EF52A4}" srcOrd="1" destOrd="0" parTransId="{0DED608C-C5C2-41ED-BD93-F98CF8A3BB58}" sibTransId="{12B1AE6C-F271-40BE-BDE3-B9B60B62C57F}"/>
    <dgm:cxn modelId="{B5162D22-A808-4331-BFD9-774D99642E24}" type="presOf" srcId="{D3E71EED-C6B4-4A03-AC51-9EC52CED61BE}" destId="{37F6C2AF-3CD8-40ED-B9CE-E8565FAD1D80}" srcOrd="0" destOrd="0" presId="urn:microsoft.com/office/officeart/2005/8/layout/hierarchy4"/>
    <dgm:cxn modelId="{CA806F39-7343-4988-8BA0-F892C203BF95}" srcId="{73CDA98E-41B3-4127-B2C1-E140CF037B14}" destId="{164C6FBD-B02E-422B-9223-E4757928A306}" srcOrd="1" destOrd="0" parTransId="{611086CB-1B46-418B-8B60-600F4849E524}" sibTransId="{3321F53A-6A7B-4545-8215-B82F866E9A9A}"/>
    <dgm:cxn modelId="{21ABCE5D-FB4B-4443-91A1-63217BC988DA}" srcId="{E9FF0885-6F07-489C-9D19-414C63DEDEBF}" destId="{59EA7AD1-BF1E-44C9-A71A-D8569D660CA3}" srcOrd="0" destOrd="0" parTransId="{7702AC22-0D35-421A-854C-BDEB1054EB34}" sibTransId="{C24507F4-9F67-4F17-88A2-D6B5B6FD5C10}"/>
    <dgm:cxn modelId="{F94D0A48-D994-4873-91E0-89029BB53537}" srcId="{D3E71EED-C6B4-4A03-AC51-9EC52CED61BE}" destId="{75F62174-738B-403C-95F9-DF2F8A7064FC}" srcOrd="1" destOrd="0" parTransId="{8DA5821C-7F32-460D-8BF8-E51523C72264}" sibTransId="{027BFE6F-1E6F-4CE0-B576-B1D8EFEF3BF9}"/>
    <dgm:cxn modelId="{0CB7BE6B-73A3-4270-B7D0-B0AF436C4793}" type="presOf" srcId="{55B6FF1C-F659-4FC3-A2B1-14AF249ACDA8}" destId="{150C416A-0076-480C-BF2C-430F0EE443DF}" srcOrd="0" destOrd="0" presId="urn:microsoft.com/office/officeart/2005/8/layout/hierarchy4"/>
    <dgm:cxn modelId="{74ED7551-C9DD-4DD8-AE97-AEDEFEE9A14F}" type="presOf" srcId="{59EA7AD1-BF1E-44C9-A71A-D8569D660CA3}" destId="{C2C7208D-68A2-4EC6-B94F-8BEC9B7751FB}" srcOrd="0" destOrd="0" presId="urn:microsoft.com/office/officeart/2005/8/layout/hierarchy4"/>
    <dgm:cxn modelId="{645D8853-0CF0-441B-BB2F-8F3AE89A8284}" srcId="{D3E71EED-C6B4-4A03-AC51-9EC52CED61BE}" destId="{55B6FF1C-F659-4FC3-A2B1-14AF249ACDA8}" srcOrd="0" destOrd="0" parTransId="{6B42D86E-2CC3-42EC-BA23-9EA500A947BC}" sibTransId="{74207950-A7D5-4537-9D97-E2E5141623AF}"/>
    <dgm:cxn modelId="{BD6C9D75-6026-4112-A3AF-8DA14AD2546F}" srcId="{59EA7AD1-BF1E-44C9-A71A-D8569D660CA3}" destId="{89E4B14D-EB43-4A93-847A-85CCC4158F10}" srcOrd="1" destOrd="0" parTransId="{68F8FD7D-860A-48A6-B10C-55E3A0F7AF09}" sibTransId="{1B34CE4E-0A35-4DB3-9CA7-A0709240D30A}"/>
    <dgm:cxn modelId="{B61A8B84-3D51-4D2B-ABC9-832060B49D8B}" type="presOf" srcId="{52FD22A1-44D1-4D48-8057-60E73E790B9E}" destId="{F508E963-08ED-4607-AE4C-EABF125CF240}" srcOrd="0" destOrd="0" presId="urn:microsoft.com/office/officeart/2005/8/layout/hierarchy4"/>
    <dgm:cxn modelId="{8153CE89-7044-4CC0-A114-C89E96D6E040}" type="presOf" srcId="{E9FF0885-6F07-489C-9D19-414C63DEDEBF}" destId="{B7C37DE6-E7A9-4CCC-AAB4-9D23B6A3C8F8}" srcOrd="0" destOrd="0" presId="urn:microsoft.com/office/officeart/2005/8/layout/hierarchy4"/>
    <dgm:cxn modelId="{3ECAE98D-81B1-4570-897F-2CA10F5BB18D}" type="presOf" srcId="{73CDA98E-41B3-4127-B2C1-E140CF037B14}" destId="{DA05BC21-0ED4-4D11-BF6C-70DAF7F87A82}" srcOrd="0" destOrd="0" presId="urn:microsoft.com/office/officeart/2005/8/layout/hierarchy4"/>
    <dgm:cxn modelId="{378443BD-2C58-4103-9E1C-87B1BACFE372}" srcId="{73CDA98E-41B3-4127-B2C1-E140CF037B14}" destId="{B8138EEB-C089-4D1D-957F-B714949DC369}" srcOrd="0" destOrd="0" parTransId="{63CF0CE0-8085-463D-8556-7ED28FAC6D1D}" sibTransId="{C25C1E4C-D0A8-4B5E-AD38-8B8AF0653D42}"/>
    <dgm:cxn modelId="{4623E7C6-6F14-4209-A393-CB5550734DB0}" type="presOf" srcId="{89E4B14D-EB43-4A93-847A-85CCC4158F10}" destId="{C3BC5EFD-896F-4CCB-BDC5-240D01AA16D3}" srcOrd="0" destOrd="0" presId="urn:microsoft.com/office/officeart/2005/8/layout/hierarchy4"/>
    <dgm:cxn modelId="{9D3843D1-F5D8-4456-B82C-321096640B4B}" type="presOf" srcId="{75F62174-738B-403C-95F9-DF2F8A7064FC}" destId="{480E2F8C-8B2C-455C-AB39-BBC3010621D3}" srcOrd="0" destOrd="0" presId="urn:microsoft.com/office/officeart/2005/8/layout/hierarchy4"/>
    <dgm:cxn modelId="{1D35F6EE-FAA0-4C3C-8610-D4DEBDFACAB8}" type="presOf" srcId="{164C6FBD-B02E-422B-9223-E4757928A306}" destId="{8435ECCA-1CDC-44E8-B278-9B73D2BD7755}" srcOrd="0" destOrd="0" presId="urn:microsoft.com/office/officeart/2005/8/layout/hierarchy4"/>
    <dgm:cxn modelId="{B12618F1-E9AA-4D3B-9268-0D98BBDADA3F}" type="presOf" srcId="{B8138EEB-C089-4D1D-957F-B714949DC369}" destId="{93B9B8F8-B22D-4592-9C74-A2F790FF5955}" srcOrd="0" destOrd="0" presId="urn:microsoft.com/office/officeart/2005/8/layout/hierarchy4"/>
    <dgm:cxn modelId="{D6DD07F7-F6E4-434C-8800-99652B56300E}" srcId="{89E4B14D-EB43-4A93-847A-85CCC4158F10}" destId="{52FD22A1-44D1-4D48-8057-60E73E790B9E}" srcOrd="0" destOrd="0" parTransId="{08305EAD-AD07-4B2A-B3E8-9ACCC256419C}" sibTransId="{288DC7A6-A374-43D0-9707-6965BCE4D3A2}"/>
    <dgm:cxn modelId="{914854D4-3EB1-48E5-B153-9881A6E9C6F0}" type="presParOf" srcId="{B7C37DE6-E7A9-4CCC-AAB4-9D23B6A3C8F8}" destId="{617B07EC-C603-405B-9E48-A6A08CDEF40A}" srcOrd="0" destOrd="0" presId="urn:microsoft.com/office/officeart/2005/8/layout/hierarchy4"/>
    <dgm:cxn modelId="{FFB53E0A-F5AA-4A03-9D30-1AA8470DA60F}" type="presParOf" srcId="{617B07EC-C603-405B-9E48-A6A08CDEF40A}" destId="{C2C7208D-68A2-4EC6-B94F-8BEC9B7751FB}" srcOrd="0" destOrd="0" presId="urn:microsoft.com/office/officeart/2005/8/layout/hierarchy4"/>
    <dgm:cxn modelId="{19065EC5-BDE5-4D5B-A02B-FCFFE5C073EF}" type="presParOf" srcId="{617B07EC-C603-405B-9E48-A6A08CDEF40A}" destId="{85C17773-1397-4BA5-8F3F-6FE9A9658B02}" srcOrd="1" destOrd="0" presId="urn:microsoft.com/office/officeart/2005/8/layout/hierarchy4"/>
    <dgm:cxn modelId="{99B36483-5FEF-4077-82BC-195CE7040D55}" type="presParOf" srcId="{617B07EC-C603-405B-9E48-A6A08CDEF40A}" destId="{A17E702A-FB2C-45E9-BF4F-61F0974A5891}" srcOrd="2" destOrd="0" presId="urn:microsoft.com/office/officeart/2005/8/layout/hierarchy4"/>
    <dgm:cxn modelId="{300D012A-F12C-4027-AD22-F333BC87FE82}" type="presParOf" srcId="{A17E702A-FB2C-45E9-BF4F-61F0974A5891}" destId="{C6C72DFC-B5EE-4715-82A5-445B985DC16D}" srcOrd="0" destOrd="0" presId="urn:microsoft.com/office/officeart/2005/8/layout/hierarchy4"/>
    <dgm:cxn modelId="{242DEC23-712D-4131-8630-3917FC09F6C3}" type="presParOf" srcId="{C6C72DFC-B5EE-4715-82A5-445B985DC16D}" destId="{DA05BC21-0ED4-4D11-BF6C-70DAF7F87A82}" srcOrd="0" destOrd="0" presId="urn:microsoft.com/office/officeart/2005/8/layout/hierarchy4"/>
    <dgm:cxn modelId="{BFCF1AB1-0932-4F18-82D4-5A1ED2EF90D1}" type="presParOf" srcId="{C6C72DFC-B5EE-4715-82A5-445B985DC16D}" destId="{1E4A4D23-1EBB-4D96-94E6-59AFE12E5DFB}" srcOrd="1" destOrd="0" presId="urn:microsoft.com/office/officeart/2005/8/layout/hierarchy4"/>
    <dgm:cxn modelId="{5854F7BB-5E72-413C-A7A3-FB46EE7734E9}" type="presParOf" srcId="{C6C72DFC-B5EE-4715-82A5-445B985DC16D}" destId="{FA483F02-8D11-4E8D-8261-FD003E799B20}" srcOrd="2" destOrd="0" presId="urn:microsoft.com/office/officeart/2005/8/layout/hierarchy4"/>
    <dgm:cxn modelId="{BA73006A-2EC9-4B8B-A2EA-9AC018A54B13}" type="presParOf" srcId="{FA483F02-8D11-4E8D-8261-FD003E799B20}" destId="{E5F334E5-4A1D-486B-9725-9337B13D72C7}" srcOrd="0" destOrd="0" presId="urn:microsoft.com/office/officeart/2005/8/layout/hierarchy4"/>
    <dgm:cxn modelId="{F1F4D1C8-E6DE-420B-A864-21EF1794CFB8}" type="presParOf" srcId="{E5F334E5-4A1D-486B-9725-9337B13D72C7}" destId="{93B9B8F8-B22D-4592-9C74-A2F790FF5955}" srcOrd="0" destOrd="0" presId="urn:microsoft.com/office/officeart/2005/8/layout/hierarchy4"/>
    <dgm:cxn modelId="{3E878823-D382-4133-8B04-78F6BE53057C}" type="presParOf" srcId="{E5F334E5-4A1D-486B-9725-9337B13D72C7}" destId="{6904EDB2-2508-4654-B68F-77D26CE92254}" srcOrd="1" destOrd="0" presId="urn:microsoft.com/office/officeart/2005/8/layout/hierarchy4"/>
    <dgm:cxn modelId="{DE97BDDA-8A16-47F2-940D-ABFF512EAE7E}" type="presParOf" srcId="{FA483F02-8D11-4E8D-8261-FD003E799B20}" destId="{75E9E348-9CC6-49B5-B6FF-A513F5A5C620}" srcOrd="1" destOrd="0" presId="urn:microsoft.com/office/officeart/2005/8/layout/hierarchy4"/>
    <dgm:cxn modelId="{F594E550-FDC5-402E-9774-C00CC34291E3}" type="presParOf" srcId="{FA483F02-8D11-4E8D-8261-FD003E799B20}" destId="{1FD51DB2-A2DD-4FD0-A8AE-CF3C84F83901}" srcOrd="2" destOrd="0" presId="urn:microsoft.com/office/officeart/2005/8/layout/hierarchy4"/>
    <dgm:cxn modelId="{CF89BA66-DD7F-4D29-880E-D627BB8C81E4}" type="presParOf" srcId="{1FD51DB2-A2DD-4FD0-A8AE-CF3C84F83901}" destId="{8435ECCA-1CDC-44E8-B278-9B73D2BD7755}" srcOrd="0" destOrd="0" presId="urn:microsoft.com/office/officeart/2005/8/layout/hierarchy4"/>
    <dgm:cxn modelId="{36D8CA14-8210-4153-A067-07EDC3EA364A}" type="presParOf" srcId="{1FD51DB2-A2DD-4FD0-A8AE-CF3C84F83901}" destId="{CCEEC920-4D3B-4654-A7CE-D41633A97FB1}" srcOrd="1" destOrd="0" presId="urn:microsoft.com/office/officeart/2005/8/layout/hierarchy4"/>
    <dgm:cxn modelId="{D5A9CC6F-040F-40B2-BCCE-21F5EF9264AA}" type="presParOf" srcId="{A17E702A-FB2C-45E9-BF4F-61F0974A5891}" destId="{57D01ED1-A2B8-407F-8BBF-2C277BE3D88F}" srcOrd="1" destOrd="0" presId="urn:microsoft.com/office/officeart/2005/8/layout/hierarchy4"/>
    <dgm:cxn modelId="{D2F286C8-7819-47FA-AFC1-48723E0D5D1F}" type="presParOf" srcId="{A17E702A-FB2C-45E9-BF4F-61F0974A5891}" destId="{A16B9F22-5BA8-42EE-B325-D4EA8B2DDF9B}" srcOrd="2" destOrd="0" presId="urn:microsoft.com/office/officeart/2005/8/layout/hierarchy4"/>
    <dgm:cxn modelId="{5354B9A1-87B7-4BA3-B0BC-0EFA31637FB1}" type="presParOf" srcId="{A16B9F22-5BA8-42EE-B325-D4EA8B2DDF9B}" destId="{C3BC5EFD-896F-4CCB-BDC5-240D01AA16D3}" srcOrd="0" destOrd="0" presId="urn:microsoft.com/office/officeart/2005/8/layout/hierarchy4"/>
    <dgm:cxn modelId="{CE84DFEB-E250-4EA3-B6CD-7906EA29DAE8}" type="presParOf" srcId="{A16B9F22-5BA8-42EE-B325-D4EA8B2DDF9B}" destId="{4F7E3D38-A349-416F-BBCB-046942503344}" srcOrd="1" destOrd="0" presId="urn:microsoft.com/office/officeart/2005/8/layout/hierarchy4"/>
    <dgm:cxn modelId="{378B693D-047B-4A81-ABF0-BC46252DD10C}" type="presParOf" srcId="{A16B9F22-5BA8-42EE-B325-D4EA8B2DDF9B}" destId="{F7D61884-D7FA-41E6-97C8-34CD5F0B9C4F}" srcOrd="2" destOrd="0" presId="urn:microsoft.com/office/officeart/2005/8/layout/hierarchy4"/>
    <dgm:cxn modelId="{0F24EEA2-BEEE-4FC7-A14B-A82569F635D0}" type="presParOf" srcId="{F7D61884-D7FA-41E6-97C8-34CD5F0B9C4F}" destId="{D8BF0BC4-AC6D-446A-A066-37918D2F3F7F}" srcOrd="0" destOrd="0" presId="urn:microsoft.com/office/officeart/2005/8/layout/hierarchy4"/>
    <dgm:cxn modelId="{2E080A8D-46F1-4CC5-A33B-74CECC7E2815}" type="presParOf" srcId="{D8BF0BC4-AC6D-446A-A066-37918D2F3F7F}" destId="{F508E963-08ED-4607-AE4C-EABF125CF240}" srcOrd="0" destOrd="0" presId="urn:microsoft.com/office/officeart/2005/8/layout/hierarchy4"/>
    <dgm:cxn modelId="{B28924CE-65F0-4724-9664-853FAF490D59}" type="presParOf" srcId="{D8BF0BC4-AC6D-446A-A066-37918D2F3F7F}" destId="{0FDF027F-49CA-48D8-AAB3-87277B6E835C}" srcOrd="1" destOrd="0" presId="urn:microsoft.com/office/officeart/2005/8/layout/hierarchy4"/>
    <dgm:cxn modelId="{6B67B303-6212-4AD1-A9DC-5E6A3CDDAC97}" type="presParOf" srcId="{F7D61884-D7FA-41E6-97C8-34CD5F0B9C4F}" destId="{1CCFD6B1-B55D-4724-8B80-D0D083CA0261}" srcOrd="1" destOrd="0" presId="urn:microsoft.com/office/officeart/2005/8/layout/hierarchy4"/>
    <dgm:cxn modelId="{9187D67E-B975-4B53-A820-C1D761B794F7}" type="presParOf" srcId="{F7D61884-D7FA-41E6-97C8-34CD5F0B9C4F}" destId="{749CB3D8-78B6-485B-A5BB-B11729F8771B}" srcOrd="2" destOrd="0" presId="urn:microsoft.com/office/officeart/2005/8/layout/hierarchy4"/>
    <dgm:cxn modelId="{6A425D8D-3B8C-49B0-AFEE-9E5216BF4DCD}" type="presParOf" srcId="{749CB3D8-78B6-485B-A5BB-B11729F8771B}" destId="{CDCF26CE-36AC-42A3-9C08-07DFB09CB6EF}" srcOrd="0" destOrd="0" presId="urn:microsoft.com/office/officeart/2005/8/layout/hierarchy4"/>
    <dgm:cxn modelId="{4A7458E2-8B27-4162-8083-D08B7EFCE591}" type="presParOf" srcId="{749CB3D8-78B6-485B-A5BB-B11729F8771B}" destId="{7B2C30C9-20E6-432D-9A45-DFD1B336D44A}" srcOrd="1" destOrd="0" presId="urn:microsoft.com/office/officeart/2005/8/layout/hierarchy4"/>
    <dgm:cxn modelId="{20908CF1-A27F-4F5B-BC29-5ABB5D053DE1}" type="presParOf" srcId="{A17E702A-FB2C-45E9-BF4F-61F0974A5891}" destId="{01011C31-5B38-466A-B1DE-17EFA42B9F0B}" srcOrd="3" destOrd="0" presId="urn:microsoft.com/office/officeart/2005/8/layout/hierarchy4"/>
    <dgm:cxn modelId="{89BAD174-ACF0-4EF0-9780-06E28165DD77}" type="presParOf" srcId="{A17E702A-FB2C-45E9-BF4F-61F0974A5891}" destId="{3892FA60-F98C-4ABF-B1D4-8AF56B6FDAC7}" srcOrd="4" destOrd="0" presId="urn:microsoft.com/office/officeart/2005/8/layout/hierarchy4"/>
    <dgm:cxn modelId="{EBD302F5-49CA-4751-BB9C-9952B6E4D091}" type="presParOf" srcId="{3892FA60-F98C-4ABF-B1D4-8AF56B6FDAC7}" destId="{37F6C2AF-3CD8-40ED-B9CE-E8565FAD1D80}" srcOrd="0" destOrd="0" presId="urn:microsoft.com/office/officeart/2005/8/layout/hierarchy4"/>
    <dgm:cxn modelId="{CF8ED43D-EB27-488B-9961-1AE5DEC67987}" type="presParOf" srcId="{3892FA60-F98C-4ABF-B1D4-8AF56B6FDAC7}" destId="{39F7159A-838F-4998-9B94-EF2494097015}" srcOrd="1" destOrd="0" presId="urn:microsoft.com/office/officeart/2005/8/layout/hierarchy4"/>
    <dgm:cxn modelId="{699F20C2-0F70-450E-8A3C-E4BAA11867E1}" type="presParOf" srcId="{3892FA60-F98C-4ABF-B1D4-8AF56B6FDAC7}" destId="{524D59BF-5534-43E1-A7D7-3A28006B0979}" srcOrd="2" destOrd="0" presId="urn:microsoft.com/office/officeart/2005/8/layout/hierarchy4"/>
    <dgm:cxn modelId="{40CE64D7-1470-426B-A7AF-C4A5DF5F27BF}" type="presParOf" srcId="{524D59BF-5534-43E1-A7D7-3A28006B0979}" destId="{330B980A-7BAF-4D40-BB8E-35B695EDDF12}" srcOrd="0" destOrd="0" presId="urn:microsoft.com/office/officeart/2005/8/layout/hierarchy4"/>
    <dgm:cxn modelId="{DAFBD939-7D47-40A9-BAB7-04CE44F43048}" type="presParOf" srcId="{330B980A-7BAF-4D40-BB8E-35B695EDDF12}" destId="{150C416A-0076-480C-BF2C-430F0EE443DF}" srcOrd="0" destOrd="0" presId="urn:microsoft.com/office/officeart/2005/8/layout/hierarchy4"/>
    <dgm:cxn modelId="{7BBED9F2-092D-440B-9B52-A9702A42402E}" type="presParOf" srcId="{330B980A-7BAF-4D40-BB8E-35B695EDDF12}" destId="{A94ED383-FC8E-4B08-B754-DC5D6CCEF48A}" srcOrd="1" destOrd="0" presId="urn:microsoft.com/office/officeart/2005/8/layout/hierarchy4"/>
    <dgm:cxn modelId="{47D82082-7FB9-40A7-AB04-AB23DB58D93D}" type="presParOf" srcId="{524D59BF-5534-43E1-A7D7-3A28006B0979}" destId="{292253C0-BF8B-4495-BA7A-362AED448C3B}" srcOrd="1" destOrd="0" presId="urn:microsoft.com/office/officeart/2005/8/layout/hierarchy4"/>
    <dgm:cxn modelId="{F42F98A8-9256-4278-A75B-7764D8FB4E31}" type="presParOf" srcId="{524D59BF-5534-43E1-A7D7-3A28006B0979}" destId="{0E26B739-9E02-4A08-AA96-6573D90BF8CC}" srcOrd="2" destOrd="0" presId="urn:microsoft.com/office/officeart/2005/8/layout/hierarchy4"/>
    <dgm:cxn modelId="{547A2E03-7003-4084-9E25-5EB2D34AEC17}" type="presParOf" srcId="{0E26B739-9E02-4A08-AA96-6573D90BF8CC}" destId="{480E2F8C-8B2C-455C-AB39-BBC3010621D3}" srcOrd="0" destOrd="0" presId="urn:microsoft.com/office/officeart/2005/8/layout/hierarchy4"/>
    <dgm:cxn modelId="{63B4CE22-3EE8-4F0C-BB95-2FADD79ABF7F}" type="presParOf" srcId="{0E26B739-9E02-4A08-AA96-6573D90BF8CC}" destId="{27072A49-D086-4145-9FFE-C4C8C98F28E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1FAF40-6D37-4ADC-8B5E-A6C562CEBEEB}"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pt-BR"/>
        </a:p>
      </dgm:t>
    </dgm:pt>
    <dgm:pt modelId="{8A68D379-1786-4645-ACDE-339FA1D39924}">
      <dgm:prSet phldrT="[Texto]"/>
      <dgm:spPr/>
      <dgm:t>
        <a:bodyPr/>
        <a:lstStyle/>
        <a:p>
          <a:r>
            <a:rPr lang="pt-BR" dirty="0">
              <a:latin typeface="Arial" panose="020B0604020202020204" pitchFamily="34" charset="0"/>
              <a:cs typeface="Arial" panose="020B0604020202020204" pitchFamily="34" charset="0"/>
            </a:rPr>
            <a:t>Por quê...</a:t>
          </a:r>
        </a:p>
      </dgm:t>
    </dgm:pt>
    <dgm:pt modelId="{4BB6D3F7-6A02-4F75-AE9D-53314297529F}" type="parTrans" cxnId="{67FCEB41-A352-4D3B-B905-3D575680407D}">
      <dgm:prSet/>
      <dgm:spPr/>
      <dgm:t>
        <a:bodyPr/>
        <a:lstStyle/>
        <a:p>
          <a:endParaRPr lang="pt-BR">
            <a:latin typeface="Arial" panose="020B0604020202020204" pitchFamily="34" charset="0"/>
            <a:cs typeface="Arial" panose="020B0604020202020204" pitchFamily="34" charset="0"/>
          </a:endParaRPr>
        </a:p>
      </dgm:t>
    </dgm:pt>
    <dgm:pt modelId="{8F8B29F3-0951-497C-BF6A-120EDA133BE9}" type="sibTrans" cxnId="{67FCEB41-A352-4D3B-B905-3D575680407D}">
      <dgm:prSet/>
      <dgm:spPr/>
      <dgm:t>
        <a:bodyPr/>
        <a:lstStyle/>
        <a:p>
          <a:endParaRPr lang="pt-BR">
            <a:latin typeface="Arial" panose="020B0604020202020204" pitchFamily="34" charset="0"/>
            <a:cs typeface="Arial" panose="020B0604020202020204" pitchFamily="34" charset="0"/>
          </a:endParaRPr>
        </a:p>
      </dgm:t>
    </dgm:pt>
    <dgm:pt modelId="{05BEF0E5-5501-4D2E-B0AB-27FD5F1DFAE2}">
      <dgm:prSet phldrT="[Texto]"/>
      <dgm:spPr/>
      <dgm:t>
        <a:bodyPr/>
        <a:lstStyle/>
        <a:p>
          <a:r>
            <a:rPr lang="pt-BR" dirty="0">
              <a:latin typeface="Arial" panose="020B0604020202020204" pitchFamily="34" charset="0"/>
              <a:cs typeface="Arial" panose="020B0604020202020204" pitchFamily="34" charset="0"/>
            </a:rPr>
            <a:t>...há atraso nas entregas?</a:t>
          </a:r>
        </a:p>
      </dgm:t>
    </dgm:pt>
    <dgm:pt modelId="{EE7C1E50-E1EE-4C38-844C-AD01ED3349FC}" type="parTrans" cxnId="{D6B41B58-D8D4-4D88-9EFE-EF9AADB30AA7}">
      <dgm:prSet/>
      <dgm:spPr/>
      <dgm:t>
        <a:bodyPr/>
        <a:lstStyle/>
        <a:p>
          <a:endParaRPr lang="pt-BR">
            <a:latin typeface="Arial" panose="020B0604020202020204" pitchFamily="34" charset="0"/>
            <a:cs typeface="Arial" panose="020B0604020202020204" pitchFamily="34" charset="0"/>
          </a:endParaRPr>
        </a:p>
      </dgm:t>
    </dgm:pt>
    <dgm:pt modelId="{47CFA464-75E3-4E14-8A3A-DFC5D4CB0BD3}" type="sibTrans" cxnId="{D6B41B58-D8D4-4D88-9EFE-EF9AADB30AA7}">
      <dgm:prSet/>
      <dgm:spPr/>
      <dgm:t>
        <a:bodyPr/>
        <a:lstStyle/>
        <a:p>
          <a:endParaRPr lang="pt-BR">
            <a:latin typeface="Arial" panose="020B0604020202020204" pitchFamily="34" charset="0"/>
            <a:cs typeface="Arial" panose="020B0604020202020204" pitchFamily="34" charset="0"/>
          </a:endParaRPr>
        </a:p>
      </dgm:t>
    </dgm:pt>
    <dgm:pt modelId="{4A8C879A-E083-45FC-9771-AD4C18D3AE6D}">
      <dgm:prSet phldrT="[Texto]"/>
      <dgm:spPr/>
      <dgm:t>
        <a:bodyPr/>
        <a:lstStyle/>
        <a:p>
          <a:r>
            <a:rPr lang="pt-BR" dirty="0">
              <a:latin typeface="Arial" panose="020B0604020202020204" pitchFamily="34" charset="0"/>
              <a:cs typeface="Arial" panose="020B0604020202020204" pitchFamily="34" charset="0"/>
            </a:rPr>
            <a:t>Por quê...</a:t>
          </a:r>
        </a:p>
      </dgm:t>
    </dgm:pt>
    <dgm:pt modelId="{AFE36551-9427-4F25-B82D-5591A75576F6}" type="parTrans" cxnId="{CEC26457-7834-4DCC-98D6-E7B5CB329A98}">
      <dgm:prSet/>
      <dgm:spPr/>
      <dgm:t>
        <a:bodyPr/>
        <a:lstStyle/>
        <a:p>
          <a:endParaRPr lang="pt-BR">
            <a:latin typeface="Arial" panose="020B0604020202020204" pitchFamily="34" charset="0"/>
            <a:cs typeface="Arial" panose="020B0604020202020204" pitchFamily="34" charset="0"/>
          </a:endParaRPr>
        </a:p>
      </dgm:t>
    </dgm:pt>
    <dgm:pt modelId="{C0B53A8D-A0B2-4209-A88B-7E2BC58D073D}" type="sibTrans" cxnId="{CEC26457-7834-4DCC-98D6-E7B5CB329A98}">
      <dgm:prSet/>
      <dgm:spPr/>
      <dgm:t>
        <a:bodyPr/>
        <a:lstStyle/>
        <a:p>
          <a:endParaRPr lang="pt-BR">
            <a:latin typeface="Arial" panose="020B0604020202020204" pitchFamily="34" charset="0"/>
            <a:cs typeface="Arial" panose="020B0604020202020204" pitchFamily="34" charset="0"/>
          </a:endParaRPr>
        </a:p>
      </dgm:t>
    </dgm:pt>
    <dgm:pt modelId="{36A10281-07F8-45A9-863A-926B985296B9}">
      <dgm:prSet phldrT="[Texto]"/>
      <dgm:spPr/>
      <dgm:t>
        <a:bodyPr/>
        <a:lstStyle/>
        <a:p>
          <a:r>
            <a:rPr lang="pt-BR" dirty="0">
              <a:latin typeface="Arial" panose="020B0604020202020204" pitchFamily="34" charset="0"/>
              <a:cs typeface="Arial" panose="020B0604020202020204" pitchFamily="34" charset="0"/>
            </a:rPr>
            <a:t>...produtos não são despachados no tempo correto?</a:t>
          </a:r>
        </a:p>
      </dgm:t>
    </dgm:pt>
    <dgm:pt modelId="{005F8768-C9A5-4939-B18F-5576EEA94A55}" type="parTrans" cxnId="{70E516EE-9A53-46D8-8C8B-CACC92C8267B}">
      <dgm:prSet/>
      <dgm:spPr/>
      <dgm:t>
        <a:bodyPr/>
        <a:lstStyle/>
        <a:p>
          <a:endParaRPr lang="pt-BR">
            <a:latin typeface="Arial" panose="020B0604020202020204" pitchFamily="34" charset="0"/>
            <a:cs typeface="Arial" panose="020B0604020202020204" pitchFamily="34" charset="0"/>
          </a:endParaRPr>
        </a:p>
      </dgm:t>
    </dgm:pt>
    <dgm:pt modelId="{B150B887-124C-42F9-AF9F-169AA5E17E11}" type="sibTrans" cxnId="{70E516EE-9A53-46D8-8C8B-CACC92C8267B}">
      <dgm:prSet/>
      <dgm:spPr/>
      <dgm:t>
        <a:bodyPr/>
        <a:lstStyle/>
        <a:p>
          <a:endParaRPr lang="pt-BR">
            <a:latin typeface="Arial" panose="020B0604020202020204" pitchFamily="34" charset="0"/>
            <a:cs typeface="Arial" panose="020B0604020202020204" pitchFamily="34" charset="0"/>
          </a:endParaRPr>
        </a:p>
      </dgm:t>
    </dgm:pt>
    <dgm:pt modelId="{314D4BA4-91E6-4582-9F70-3AED371DA7EC}">
      <dgm:prSet phldrT="[Texto]"/>
      <dgm:spPr/>
      <dgm:t>
        <a:bodyPr/>
        <a:lstStyle/>
        <a:p>
          <a:r>
            <a:rPr lang="pt-BR" dirty="0">
              <a:latin typeface="Arial" panose="020B0604020202020204" pitchFamily="34" charset="0"/>
              <a:cs typeface="Arial" panose="020B0604020202020204" pitchFamily="34" charset="0"/>
            </a:rPr>
            <a:t>Por quê...</a:t>
          </a:r>
        </a:p>
      </dgm:t>
    </dgm:pt>
    <dgm:pt modelId="{FEC761EC-86A6-4A97-A9C2-015D1F9266D7}" type="parTrans" cxnId="{3CFBAD30-AB85-46B3-98D6-CE5B6F5F0725}">
      <dgm:prSet/>
      <dgm:spPr/>
      <dgm:t>
        <a:bodyPr/>
        <a:lstStyle/>
        <a:p>
          <a:endParaRPr lang="pt-BR">
            <a:latin typeface="Arial" panose="020B0604020202020204" pitchFamily="34" charset="0"/>
            <a:cs typeface="Arial" panose="020B0604020202020204" pitchFamily="34" charset="0"/>
          </a:endParaRPr>
        </a:p>
      </dgm:t>
    </dgm:pt>
    <dgm:pt modelId="{9F2A8C11-0E4A-4F55-AB84-C79FFFCB042D}" type="sibTrans" cxnId="{3CFBAD30-AB85-46B3-98D6-CE5B6F5F0725}">
      <dgm:prSet/>
      <dgm:spPr/>
      <dgm:t>
        <a:bodyPr/>
        <a:lstStyle/>
        <a:p>
          <a:endParaRPr lang="pt-BR">
            <a:latin typeface="Arial" panose="020B0604020202020204" pitchFamily="34" charset="0"/>
            <a:cs typeface="Arial" panose="020B0604020202020204" pitchFamily="34" charset="0"/>
          </a:endParaRPr>
        </a:p>
      </dgm:t>
    </dgm:pt>
    <dgm:pt modelId="{9325D6E0-E9FF-4D14-A162-17C4C39056B0}">
      <dgm:prSet phldrT="[Texto]"/>
      <dgm:spPr/>
      <dgm:t>
        <a:bodyPr/>
        <a:lstStyle/>
        <a:p>
          <a:r>
            <a:rPr lang="pt-BR" dirty="0">
              <a:latin typeface="Arial" panose="020B0604020202020204" pitchFamily="34" charset="0"/>
              <a:cs typeface="Arial" panose="020B0604020202020204" pitchFamily="34" charset="0"/>
            </a:rPr>
            <a:t>...há excesso de processos para serem realizados?</a:t>
          </a:r>
        </a:p>
      </dgm:t>
    </dgm:pt>
    <dgm:pt modelId="{CC9DA424-D2E8-430E-8063-15ED86E87BB3}" type="parTrans" cxnId="{B04453D0-55B3-424C-ABCB-E40735AEB580}">
      <dgm:prSet/>
      <dgm:spPr/>
      <dgm:t>
        <a:bodyPr/>
        <a:lstStyle/>
        <a:p>
          <a:endParaRPr lang="pt-BR">
            <a:latin typeface="Arial" panose="020B0604020202020204" pitchFamily="34" charset="0"/>
            <a:cs typeface="Arial" panose="020B0604020202020204" pitchFamily="34" charset="0"/>
          </a:endParaRPr>
        </a:p>
      </dgm:t>
    </dgm:pt>
    <dgm:pt modelId="{DACF6F8E-A3F8-4D33-B640-517ADAD0B41C}" type="sibTrans" cxnId="{B04453D0-55B3-424C-ABCB-E40735AEB580}">
      <dgm:prSet/>
      <dgm:spPr/>
      <dgm:t>
        <a:bodyPr/>
        <a:lstStyle/>
        <a:p>
          <a:endParaRPr lang="pt-BR">
            <a:latin typeface="Arial" panose="020B0604020202020204" pitchFamily="34" charset="0"/>
            <a:cs typeface="Arial" panose="020B0604020202020204" pitchFamily="34" charset="0"/>
          </a:endParaRPr>
        </a:p>
      </dgm:t>
    </dgm:pt>
    <dgm:pt modelId="{856A4FC9-1733-4477-B40D-7DCBEE75B149}">
      <dgm:prSet phldrT="[Texto]"/>
      <dgm:spPr/>
      <dgm:t>
        <a:bodyPr/>
        <a:lstStyle/>
        <a:p>
          <a:r>
            <a:rPr lang="pt-BR" dirty="0">
              <a:solidFill>
                <a:schemeClr val="tx1"/>
              </a:solidFill>
              <a:latin typeface="Arial" panose="020B0604020202020204" pitchFamily="34" charset="0"/>
              <a:cs typeface="Arial" panose="020B0604020202020204" pitchFamily="34" charset="0"/>
            </a:rPr>
            <a:t>o sistema de aprovação é centralizado?</a:t>
          </a:r>
        </a:p>
      </dgm:t>
    </dgm:pt>
    <dgm:pt modelId="{98171113-21E5-4384-8F94-41937CC43FFF}" type="parTrans" cxnId="{63122CF3-278B-4F48-916A-B5CBC79E486D}">
      <dgm:prSet/>
      <dgm:spPr/>
      <dgm:t>
        <a:bodyPr/>
        <a:lstStyle/>
        <a:p>
          <a:endParaRPr lang="pt-BR">
            <a:latin typeface="Arial" panose="020B0604020202020204" pitchFamily="34" charset="0"/>
            <a:cs typeface="Arial" panose="020B0604020202020204" pitchFamily="34" charset="0"/>
          </a:endParaRPr>
        </a:p>
      </dgm:t>
    </dgm:pt>
    <dgm:pt modelId="{69AAC56C-A92B-4C65-8F2C-23371A8D9D95}" type="sibTrans" cxnId="{63122CF3-278B-4F48-916A-B5CBC79E486D}">
      <dgm:prSet/>
      <dgm:spPr/>
      <dgm:t>
        <a:bodyPr/>
        <a:lstStyle/>
        <a:p>
          <a:endParaRPr lang="pt-BR">
            <a:latin typeface="Arial" panose="020B0604020202020204" pitchFamily="34" charset="0"/>
            <a:cs typeface="Arial" panose="020B0604020202020204" pitchFamily="34" charset="0"/>
          </a:endParaRPr>
        </a:p>
      </dgm:t>
    </dgm:pt>
    <dgm:pt modelId="{5F56B29E-4C48-4349-AC77-0290BDADE2A7}">
      <dgm:prSet phldrT="[Texto]"/>
      <dgm:spPr/>
      <dgm:t>
        <a:bodyPr/>
        <a:lstStyle/>
        <a:p>
          <a:r>
            <a:rPr lang="pt-BR" dirty="0">
              <a:latin typeface="Arial" panose="020B0604020202020204" pitchFamily="34" charset="0"/>
              <a:cs typeface="Arial" panose="020B0604020202020204" pitchFamily="34" charset="0"/>
            </a:rPr>
            <a:t>Por quê...</a:t>
          </a:r>
        </a:p>
      </dgm:t>
    </dgm:pt>
    <dgm:pt modelId="{6798AAF3-0260-4F5F-8410-4F03FA30A6E9}" type="parTrans" cxnId="{11108488-4E3B-445E-A99F-07E415550666}">
      <dgm:prSet/>
      <dgm:spPr/>
      <dgm:t>
        <a:bodyPr/>
        <a:lstStyle/>
        <a:p>
          <a:endParaRPr lang="pt-BR">
            <a:latin typeface="Arial" panose="020B0604020202020204" pitchFamily="34" charset="0"/>
            <a:cs typeface="Arial" panose="020B0604020202020204" pitchFamily="34" charset="0"/>
          </a:endParaRPr>
        </a:p>
      </dgm:t>
    </dgm:pt>
    <dgm:pt modelId="{04EE1452-7FC9-488E-A692-1911BAED3647}" type="sibTrans" cxnId="{11108488-4E3B-445E-A99F-07E415550666}">
      <dgm:prSet/>
      <dgm:spPr/>
      <dgm:t>
        <a:bodyPr/>
        <a:lstStyle/>
        <a:p>
          <a:endParaRPr lang="pt-BR">
            <a:latin typeface="Arial" panose="020B0604020202020204" pitchFamily="34" charset="0"/>
            <a:cs typeface="Arial" panose="020B0604020202020204" pitchFamily="34" charset="0"/>
          </a:endParaRPr>
        </a:p>
      </dgm:t>
    </dgm:pt>
    <dgm:pt modelId="{59F377EE-8707-452C-AD1E-5FF7C1253F62}">
      <dgm:prSet phldrT="[Texto]"/>
      <dgm:spPr/>
      <dgm:t>
        <a:bodyPr/>
        <a:lstStyle/>
        <a:p>
          <a:r>
            <a:rPr lang="pt-BR" dirty="0">
              <a:solidFill>
                <a:schemeClr val="tx1"/>
              </a:solidFill>
              <a:latin typeface="Arial" panose="020B0604020202020204" pitchFamily="34" charset="0"/>
              <a:cs typeface="Arial" panose="020B0604020202020204" pitchFamily="34" charset="0"/>
            </a:rPr>
            <a:t>...há  necessidade de aprovação em 3 vias por várias pessoas em nível hierárquico?</a:t>
          </a:r>
        </a:p>
      </dgm:t>
    </dgm:pt>
    <dgm:pt modelId="{53B3DDC1-05C8-4B37-AEBE-1D0B401393BB}" type="parTrans" cxnId="{E49D1197-B966-4954-98A1-0AD94F78BBD2}">
      <dgm:prSet/>
      <dgm:spPr/>
      <dgm:t>
        <a:bodyPr/>
        <a:lstStyle/>
        <a:p>
          <a:endParaRPr lang="pt-BR">
            <a:latin typeface="Arial" panose="020B0604020202020204" pitchFamily="34" charset="0"/>
            <a:cs typeface="Arial" panose="020B0604020202020204" pitchFamily="34" charset="0"/>
          </a:endParaRPr>
        </a:p>
      </dgm:t>
    </dgm:pt>
    <dgm:pt modelId="{FA4E0B48-7B79-49EA-B92A-440FC291200A}" type="sibTrans" cxnId="{E49D1197-B966-4954-98A1-0AD94F78BBD2}">
      <dgm:prSet/>
      <dgm:spPr/>
      <dgm:t>
        <a:bodyPr/>
        <a:lstStyle/>
        <a:p>
          <a:endParaRPr lang="pt-BR">
            <a:latin typeface="Arial" panose="020B0604020202020204" pitchFamily="34" charset="0"/>
            <a:cs typeface="Arial" panose="020B0604020202020204" pitchFamily="34" charset="0"/>
          </a:endParaRPr>
        </a:p>
      </dgm:t>
    </dgm:pt>
    <dgm:pt modelId="{501BFDC7-4017-4637-820E-3EB90B9E28E1}">
      <dgm:prSet phldrT="[Texto]"/>
      <dgm:spPr/>
      <dgm:t>
        <a:bodyPr/>
        <a:lstStyle/>
        <a:p>
          <a:r>
            <a:rPr lang="pt-BR" dirty="0">
              <a:latin typeface="Arial" panose="020B0604020202020204" pitchFamily="34" charset="0"/>
              <a:cs typeface="Arial" panose="020B0604020202020204" pitchFamily="34" charset="0"/>
            </a:rPr>
            <a:t>Por quê...</a:t>
          </a:r>
        </a:p>
      </dgm:t>
    </dgm:pt>
    <dgm:pt modelId="{27B997FA-F671-4CFC-B4E1-5018849AFC3B}" type="parTrans" cxnId="{5EAD1042-1235-4B68-916D-0BDE0CE0BA82}">
      <dgm:prSet/>
      <dgm:spPr/>
      <dgm:t>
        <a:bodyPr/>
        <a:lstStyle/>
        <a:p>
          <a:endParaRPr lang="pt-BR">
            <a:latin typeface="Arial" panose="020B0604020202020204" pitchFamily="34" charset="0"/>
            <a:cs typeface="Arial" panose="020B0604020202020204" pitchFamily="34" charset="0"/>
          </a:endParaRPr>
        </a:p>
      </dgm:t>
    </dgm:pt>
    <dgm:pt modelId="{703BA5AE-A690-4861-934F-5623E42C22F5}" type="sibTrans" cxnId="{5EAD1042-1235-4B68-916D-0BDE0CE0BA82}">
      <dgm:prSet/>
      <dgm:spPr/>
      <dgm:t>
        <a:bodyPr/>
        <a:lstStyle/>
        <a:p>
          <a:endParaRPr lang="pt-BR">
            <a:latin typeface="Arial" panose="020B0604020202020204" pitchFamily="34" charset="0"/>
            <a:cs typeface="Arial" panose="020B0604020202020204" pitchFamily="34" charset="0"/>
          </a:endParaRPr>
        </a:p>
      </dgm:t>
    </dgm:pt>
    <dgm:pt modelId="{DE6A1A13-AEDA-4AFD-9245-AB4993978A96}">
      <dgm:prSet phldrT="[Texto]"/>
      <dgm:spPr/>
      <dgm:t>
        <a:bodyPr/>
        <a:lstStyle/>
        <a:p>
          <a:r>
            <a:rPr lang="pt-BR" dirty="0">
              <a:latin typeface="Arial" panose="020B0604020202020204" pitchFamily="34" charset="0"/>
              <a:cs typeface="Arial" panose="020B0604020202020204" pitchFamily="34" charset="0"/>
            </a:rPr>
            <a:t>Produtos não são despachados no tempo correto.</a:t>
          </a:r>
        </a:p>
      </dgm:t>
    </dgm:pt>
    <dgm:pt modelId="{2EFCE3FB-1C85-4D06-870A-437878D2B246}" type="parTrans" cxnId="{C656E576-C690-4798-BAE8-6DA6EBBEC6D7}">
      <dgm:prSet/>
      <dgm:spPr/>
      <dgm:t>
        <a:bodyPr/>
        <a:lstStyle/>
        <a:p>
          <a:endParaRPr lang="pt-BR">
            <a:latin typeface="Arial" panose="020B0604020202020204" pitchFamily="34" charset="0"/>
            <a:cs typeface="Arial" panose="020B0604020202020204" pitchFamily="34" charset="0"/>
          </a:endParaRPr>
        </a:p>
      </dgm:t>
    </dgm:pt>
    <dgm:pt modelId="{928919AC-36EC-4823-8A82-8C19C577BD2B}" type="sibTrans" cxnId="{C656E576-C690-4798-BAE8-6DA6EBBEC6D7}">
      <dgm:prSet/>
      <dgm:spPr/>
      <dgm:t>
        <a:bodyPr/>
        <a:lstStyle/>
        <a:p>
          <a:endParaRPr lang="pt-BR">
            <a:latin typeface="Arial" panose="020B0604020202020204" pitchFamily="34" charset="0"/>
            <a:cs typeface="Arial" panose="020B0604020202020204" pitchFamily="34" charset="0"/>
          </a:endParaRPr>
        </a:p>
      </dgm:t>
    </dgm:pt>
    <dgm:pt modelId="{76BC3891-4FC6-48D4-9FD8-F462C8AABE73}">
      <dgm:prSet phldrT="[Texto]"/>
      <dgm:spPr/>
      <dgm:t>
        <a:bodyPr/>
        <a:lstStyle/>
        <a:p>
          <a:r>
            <a:rPr lang="pt-BR" dirty="0">
              <a:latin typeface="Arial" panose="020B0604020202020204" pitchFamily="34" charset="0"/>
              <a:cs typeface="Arial" panose="020B0604020202020204" pitchFamily="34" charset="0"/>
            </a:rPr>
            <a:t>Excesso de processos para serem realizados. </a:t>
          </a:r>
        </a:p>
      </dgm:t>
    </dgm:pt>
    <dgm:pt modelId="{8E7486C5-258B-4E3C-BF4B-8745D30CB155}" type="parTrans" cxnId="{325C30CA-745D-4F96-95FC-3672B063853A}">
      <dgm:prSet/>
      <dgm:spPr/>
      <dgm:t>
        <a:bodyPr/>
        <a:lstStyle/>
        <a:p>
          <a:endParaRPr lang="pt-BR">
            <a:latin typeface="Arial" panose="020B0604020202020204" pitchFamily="34" charset="0"/>
            <a:cs typeface="Arial" panose="020B0604020202020204" pitchFamily="34" charset="0"/>
          </a:endParaRPr>
        </a:p>
      </dgm:t>
    </dgm:pt>
    <dgm:pt modelId="{D647CBB4-86F3-4047-A6FC-7AC42BB73632}" type="sibTrans" cxnId="{325C30CA-745D-4F96-95FC-3672B063853A}">
      <dgm:prSet/>
      <dgm:spPr/>
      <dgm:t>
        <a:bodyPr/>
        <a:lstStyle/>
        <a:p>
          <a:endParaRPr lang="pt-BR">
            <a:latin typeface="Arial" panose="020B0604020202020204" pitchFamily="34" charset="0"/>
            <a:cs typeface="Arial" panose="020B0604020202020204" pitchFamily="34" charset="0"/>
          </a:endParaRPr>
        </a:p>
      </dgm:t>
    </dgm:pt>
    <dgm:pt modelId="{A287DDB5-591C-44AC-842F-28B0A8AD0694}">
      <dgm:prSet phldrT="[Texto]"/>
      <dgm:spPr/>
      <dgm:t>
        <a:bodyPr/>
        <a:lstStyle/>
        <a:p>
          <a:r>
            <a:rPr lang="pt-BR" dirty="0">
              <a:latin typeface="Arial" panose="020B0604020202020204" pitchFamily="34" charset="0"/>
              <a:cs typeface="Arial" panose="020B0604020202020204" pitchFamily="34" charset="0"/>
            </a:rPr>
            <a:t>Há  necessidade de aprovação em 3 vias por várias pessoas.</a:t>
          </a:r>
        </a:p>
      </dgm:t>
    </dgm:pt>
    <dgm:pt modelId="{DA45689F-9473-4D3B-8A55-A2AA65E65C28}" type="parTrans" cxnId="{EC21BC80-8E27-4CCC-B729-DA1557621BB1}">
      <dgm:prSet/>
      <dgm:spPr/>
      <dgm:t>
        <a:bodyPr/>
        <a:lstStyle/>
        <a:p>
          <a:endParaRPr lang="pt-BR">
            <a:latin typeface="Arial" panose="020B0604020202020204" pitchFamily="34" charset="0"/>
            <a:cs typeface="Arial" panose="020B0604020202020204" pitchFamily="34" charset="0"/>
          </a:endParaRPr>
        </a:p>
      </dgm:t>
    </dgm:pt>
    <dgm:pt modelId="{D8DCF77A-C9DF-4064-8BC7-A23D87D9C1F9}" type="sibTrans" cxnId="{EC21BC80-8E27-4CCC-B729-DA1557621BB1}">
      <dgm:prSet/>
      <dgm:spPr/>
      <dgm:t>
        <a:bodyPr/>
        <a:lstStyle/>
        <a:p>
          <a:endParaRPr lang="pt-BR">
            <a:latin typeface="Arial" panose="020B0604020202020204" pitchFamily="34" charset="0"/>
            <a:cs typeface="Arial" panose="020B0604020202020204" pitchFamily="34" charset="0"/>
          </a:endParaRPr>
        </a:p>
      </dgm:t>
    </dgm:pt>
    <dgm:pt modelId="{2394A96B-33FE-4623-BD4B-AEDC7C8F6427}">
      <dgm:prSet phldrT="[Texto]"/>
      <dgm:spPr/>
      <dgm:t>
        <a:bodyPr/>
        <a:lstStyle/>
        <a:p>
          <a:r>
            <a:rPr lang="pt-BR" dirty="0">
              <a:solidFill>
                <a:schemeClr val="tx1"/>
              </a:solidFill>
              <a:latin typeface="Arial" panose="020B0604020202020204" pitchFamily="34" charset="0"/>
              <a:cs typeface="Arial" panose="020B0604020202020204" pitchFamily="34" charset="0"/>
            </a:rPr>
            <a:t>O sistema de aprovação é centralizado.</a:t>
          </a:r>
        </a:p>
      </dgm:t>
    </dgm:pt>
    <dgm:pt modelId="{983AA625-C2D2-4909-BF4E-5207159E48F1}" type="parTrans" cxnId="{3E8EF4C6-7DC3-4D23-A2FB-FD72F205BC95}">
      <dgm:prSet/>
      <dgm:spPr/>
      <dgm:t>
        <a:bodyPr/>
        <a:lstStyle/>
        <a:p>
          <a:endParaRPr lang="pt-BR">
            <a:latin typeface="Arial" panose="020B0604020202020204" pitchFamily="34" charset="0"/>
            <a:cs typeface="Arial" panose="020B0604020202020204" pitchFamily="34" charset="0"/>
          </a:endParaRPr>
        </a:p>
      </dgm:t>
    </dgm:pt>
    <dgm:pt modelId="{453337B5-D791-41B4-86C4-4EA78E48E65E}" type="sibTrans" cxnId="{3E8EF4C6-7DC3-4D23-A2FB-FD72F205BC95}">
      <dgm:prSet/>
      <dgm:spPr/>
      <dgm:t>
        <a:bodyPr/>
        <a:lstStyle/>
        <a:p>
          <a:endParaRPr lang="pt-BR">
            <a:latin typeface="Arial" panose="020B0604020202020204" pitchFamily="34" charset="0"/>
            <a:cs typeface="Arial" panose="020B0604020202020204" pitchFamily="34" charset="0"/>
          </a:endParaRPr>
        </a:p>
      </dgm:t>
    </dgm:pt>
    <dgm:pt modelId="{43B2FA4D-C4AD-4479-AE19-1FB4E68FF632}">
      <dgm:prSet phldrT="[Texto]"/>
      <dgm:spPr/>
      <dgm:t>
        <a:bodyPr/>
        <a:lstStyle/>
        <a:p>
          <a:r>
            <a:rPr lang="pt-BR" dirty="0">
              <a:solidFill>
                <a:schemeClr val="tx1"/>
              </a:solidFill>
              <a:latin typeface="Arial" panose="020B0604020202020204" pitchFamily="34" charset="0"/>
              <a:cs typeface="Arial" panose="020B0604020202020204" pitchFamily="34" charset="0"/>
            </a:rPr>
            <a:t>A gerência quer ciência de 100% das documentações, independente da importância.</a:t>
          </a:r>
        </a:p>
      </dgm:t>
    </dgm:pt>
    <dgm:pt modelId="{21397BDC-C804-401B-933F-449166880550}" type="parTrans" cxnId="{29879D6E-E2F7-48B5-A2DA-D2D3E5749B7D}">
      <dgm:prSet/>
      <dgm:spPr/>
      <dgm:t>
        <a:bodyPr/>
        <a:lstStyle/>
        <a:p>
          <a:endParaRPr lang="pt-BR">
            <a:latin typeface="Arial" panose="020B0604020202020204" pitchFamily="34" charset="0"/>
            <a:cs typeface="Arial" panose="020B0604020202020204" pitchFamily="34" charset="0"/>
          </a:endParaRPr>
        </a:p>
      </dgm:t>
    </dgm:pt>
    <dgm:pt modelId="{5F816F63-D8F0-4724-AC66-303680FA1973}" type="sibTrans" cxnId="{29879D6E-E2F7-48B5-A2DA-D2D3E5749B7D}">
      <dgm:prSet/>
      <dgm:spPr/>
      <dgm:t>
        <a:bodyPr/>
        <a:lstStyle/>
        <a:p>
          <a:endParaRPr lang="pt-BR">
            <a:latin typeface="Arial" panose="020B0604020202020204" pitchFamily="34" charset="0"/>
            <a:cs typeface="Arial" panose="020B0604020202020204" pitchFamily="34" charset="0"/>
          </a:endParaRPr>
        </a:p>
      </dgm:t>
    </dgm:pt>
    <dgm:pt modelId="{2F9DC623-7CA8-4DD2-A0BF-D51ADE15A138}" type="pres">
      <dgm:prSet presAssocID="{821FAF40-6D37-4ADC-8B5E-A6C562CEBEEB}" presName="theList" presStyleCnt="0">
        <dgm:presLayoutVars>
          <dgm:dir/>
          <dgm:animLvl val="lvl"/>
          <dgm:resizeHandles val="exact"/>
        </dgm:presLayoutVars>
      </dgm:prSet>
      <dgm:spPr/>
    </dgm:pt>
    <dgm:pt modelId="{41939226-DBBD-464D-85FC-C8E9974A8C5D}" type="pres">
      <dgm:prSet presAssocID="{8A68D379-1786-4645-ACDE-339FA1D39924}" presName="compNode" presStyleCnt="0"/>
      <dgm:spPr/>
    </dgm:pt>
    <dgm:pt modelId="{F5E6C838-1D73-4E1A-8A65-E1A5796A2375}" type="pres">
      <dgm:prSet presAssocID="{8A68D379-1786-4645-ACDE-339FA1D39924}" presName="aNode" presStyleLbl="bgShp" presStyleIdx="0" presStyleCnt="5"/>
      <dgm:spPr/>
    </dgm:pt>
    <dgm:pt modelId="{93610053-445D-4C12-926A-2D073691C8AE}" type="pres">
      <dgm:prSet presAssocID="{8A68D379-1786-4645-ACDE-339FA1D39924}" presName="textNode" presStyleLbl="bgShp" presStyleIdx="0" presStyleCnt="5"/>
      <dgm:spPr/>
    </dgm:pt>
    <dgm:pt modelId="{2A47822E-E18B-4227-88BE-2061349F4439}" type="pres">
      <dgm:prSet presAssocID="{8A68D379-1786-4645-ACDE-339FA1D39924}" presName="compChildNode" presStyleCnt="0"/>
      <dgm:spPr/>
    </dgm:pt>
    <dgm:pt modelId="{5B52FC5D-C965-4FEA-9FF2-2050BBA694C4}" type="pres">
      <dgm:prSet presAssocID="{8A68D379-1786-4645-ACDE-339FA1D39924}" presName="theInnerList" presStyleCnt="0"/>
      <dgm:spPr/>
    </dgm:pt>
    <dgm:pt modelId="{B16472A9-3EBA-41DF-8FA3-2F5748B788B7}" type="pres">
      <dgm:prSet presAssocID="{05BEF0E5-5501-4D2E-B0AB-27FD5F1DFAE2}" presName="childNode" presStyleLbl="node1" presStyleIdx="0" presStyleCnt="10">
        <dgm:presLayoutVars>
          <dgm:bulletEnabled val="1"/>
        </dgm:presLayoutVars>
      </dgm:prSet>
      <dgm:spPr/>
    </dgm:pt>
    <dgm:pt modelId="{87B74142-D52C-4884-A91C-050940C1E463}" type="pres">
      <dgm:prSet presAssocID="{05BEF0E5-5501-4D2E-B0AB-27FD5F1DFAE2}" presName="aSpace2" presStyleCnt="0"/>
      <dgm:spPr/>
    </dgm:pt>
    <dgm:pt modelId="{C0510B9D-DF4B-46D4-B554-CB12F41AF499}" type="pres">
      <dgm:prSet presAssocID="{DE6A1A13-AEDA-4AFD-9245-AB4993978A96}" presName="childNode" presStyleLbl="node1" presStyleIdx="1" presStyleCnt="10">
        <dgm:presLayoutVars>
          <dgm:bulletEnabled val="1"/>
        </dgm:presLayoutVars>
      </dgm:prSet>
      <dgm:spPr/>
    </dgm:pt>
    <dgm:pt modelId="{81DEF377-4F8F-481F-BEA0-7E38321BC09F}" type="pres">
      <dgm:prSet presAssocID="{8A68D379-1786-4645-ACDE-339FA1D39924}" presName="aSpace" presStyleCnt="0"/>
      <dgm:spPr/>
    </dgm:pt>
    <dgm:pt modelId="{3206EE30-0A24-4E02-B811-D8F337C77CE1}" type="pres">
      <dgm:prSet presAssocID="{4A8C879A-E083-45FC-9771-AD4C18D3AE6D}" presName="compNode" presStyleCnt="0"/>
      <dgm:spPr/>
    </dgm:pt>
    <dgm:pt modelId="{591A0524-1243-45D1-8FDF-E3F2E06F4F85}" type="pres">
      <dgm:prSet presAssocID="{4A8C879A-E083-45FC-9771-AD4C18D3AE6D}" presName="aNode" presStyleLbl="bgShp" presStyleIdx="1" presStyleCnt="5"/>
      <dgm:spPr/>
    </dgm:pt>
    <dgm:pt modelId="{F2CC3B68-1554-4CCD-A9F5-51F4B11EB78F}" type="pres">
      <dgm:prSet presAssocID="{4A8C879A-E083-45FC-9771-AD4C18D3AE6D}" presName="textNode" presStyleLbl="bgShp" presStyleIdx="1" presStyleCnt="5"/>
      <dgm:spPr/>
    </dgm:pt>
    <dgm:pt modelId="{A800B71A-FD52-49D4-8473-B5C03C409107}" type="pres">
      <dgm:prSet presAssocID="{4A8C879A-E083-45FC-9771-AD4C18D3AE6D}" presName="compChildNode" presStyleCnt="0"/>
      <dgm:spPr/>
    </dgm:pt>
    <dgm:pt modelId="{B3CE9E1F-4524-431E-87CE-DB7EB9D9FF6F}" type="pres">
      <dgm:prSet presAssocID="{4A8C879A-E083-45FC-9771-AD4C18D3AE6D}" presName="theInnerList" presStyleCnt="0"/>
      <dgm:spPr/>
    </dgm:pt>
    <dgm:pt modelId="{61DD01FE-924B-47AB-9532-EDCAC1A24F14}" type="pres">
      <dgm:prSet presAssocID="{36A10281-07F8-45A9-863A-926B985296B9}" presName="childNode" presStyleLbl="node1" presStyleIdx="2" presStyleCnt="10">
        <dgm:presLayoutVars>
          <dgm:bulletEnabled val="1"/>
        </dgm:presLayoutVars>
      </dgm:prSet>
      <dgm:spPr/>
    </dgm:pt>
    <dgm:pt modelId="{92EF4AFC-B5C6-4448-93FA-98873FB93BA7}" type="pres">
      <dgm:prSet presAssocID="{36A10281-07F8-45A9-863A-926B985296B9}" presName="aSpace2" presStyleCnt="0"/>
      <dgm:spPr/>
    </dgm:pt>
    <dgm:pt modelId="{261A80CC-8A74-4D63-8247-38EC2B78D726}" type="pres">
      <dgm:prSet presAssocID="{76BC3891-4FC6-48D4-9FD8-F462C8AABE73}" presName="childNode" presStyleLbl="node1" presStyleIdx="3" presStyleCnt="10">
        <dgm:presLayoutVars>
          <dgm:bulletEnabled val="1"/>
        </dgm:presLayoutVars>
      </dgm:prSet>
      <dgm:spPr/>
    </dgm:pt>
    <dgm:pt modelId="{8FFA2038-B903-4BE6-AF77-59472E46CF13}" type="pres">
      <dgm:prSet presAssocID="{4A8C879A-E083-45FC-9771-AD4C18D3AE6D}" presName="aSpace" presStyleCnt="0"/>
      <dgm:spPr/>
    </dgm:pt>
    <dgm:pt modelId="{09FCD32E-4A97-45BB-B0BA-C96DA696A6E9}" type="pres">
      <dgm:prSet presAssocID="{314D4BA4-91E6-4582-9F70-3AED371DA7EC}" presName="compNode" presStyleCnt="0"/>
      <dgm:spPr/>
    </dgm:pt>
    <dgm:pt modelId="{FD25B125-5AAA-409E-AE25-82C4454B15AE}" type="pres">
      <dgm:prSet presAssocID="{314D4BA4-91E6-4582-9F70-3AED371DA7EC}" presName="aNode" presStyleLbl="bgShp" presStyleIdx="2" presStyleCnt="5"/>
      <dgm:spPr/>
    </dgm:pt>
    <dgm:pt modelId="{65B36AD2-952A-4EC8-9446-132761AEF087}" type="pres">
      <dgm:prSet presAssocID="{314D4BA4-91E6-4582-9F70-3AED371DA7EC}" presName="textNode" presStyleLbl="bgShp" presStyleIdx="2" presStyleCnt="5"/>
      <dgm:spPr/>
    </dgm:pt>
    <dgm:pt modelId="{7F414B64-CC55-4020-BEF9-A053521AC0B8}" type="pres">
      <dgm:prSet presAssocID="{314D4BA4-91E6-4582-9F70-3AED371DA7EC}" presName="compChildNode" presStyleCnt="0"/>
      <dgm:spPr/>
    </dgm:pt>
    <dgm:pt modelId="{35E05B8D-EC52-4F5E-AEE6-3AD1570F5290}" type="pres">
      <dgm:prSet presAssocID="{314D4BA4-91E6-4582-9F70-3AED371DA7EC}" presName="theInnerList" presStyleCnt="0"/>
      <dgm:spPr/>
    </dgm:pt>
    <dgm:pt modelId="{CE17553E-6F76-41D4-9D0E-D8A498F1F9F5}" type="pres">
      <dgm:prSet presAssocID="{9325D6E0-E9FF-4D14-A162-17C4C39056B0}" presName="childNode" presStyleLbl="node1" presStyleIdx="4" presStyleCnt="10">
        <dgm:presLayoutVars>
          <dgm:bulletEnabled val="1"/>
        </dgm:presLayoutVars>
      </dgm:prSet>
      <dgm:spPr/>
    </dgm:pt>
    <dgm:pt modelId="{E089D906-DABA-4052-83E5-7CAF5C9BDBF2}" type="pres">
      <dgm:prSet presAssocID="{9325D6E0-E9FF-4D14-A162-17C4C39056B0}" presName="aSpace2" presStyleCnt="0"/>
      <dgm:spPr/>
    </dgm:pt>
    <dgm:pt modelId="{1A3EC49A-50F0-480A-91FF-DB256C194965}" type="pres">
      <dgm:prSet presAssocID="{A287DDB5-591C-44AC-842F-28B0A8AD0694}" presName="childNode" presStyleLbl="node1" presStyleIdx="5" presStyleCnt="10">
        <dgm:presLayoutVars>
          <dgm:bulletEnabled val="1"/>
        </dgm:presLayoutVars>
      </dgm:prSet>
      <dgm:spPr/>
    </dgm:pt>
    <dgm:pt modelId="{394A5D22-8B24-4608-B16A-C5D6494417D8}" type="pres">
      <dgm:prSet presAssocID="{314D4BA4-91E6-4582-9F70-3AED371DA7EC}" presName="aSpace" presStyleCnt="0"/>
      <dgm:spPr/>
    </dgm:pt>
    <dgm:pt modelId="{47C9F391-8D75-43E2-AABD-8787B94F3B68}" type="pres">
      <dgm:prSet presAssocID="{5F56B29E-4C48-4349-AC77-0290BDADE2A7}" presName="compNode" presStyleCnt="0"/>
      <dgm:spPr/>
    </dgm:pt>
    <dgm:pt modelId="{C595D791-994D-406A-89DE-C70E6C0ACD7D}" type="pres">
      <dgm:prSet presAssocID="{5F56B29E-4C48-4349-AC77-0290BDADE2A7}" presName="aNode" presStyleLbl="bgShp" presStyleIdx="3" presStyleCnt="5"/>
      <dgm:spPr/>
    </dgm:pt>
    <dgm:pt modelId="{5B9F627D-1A77-4147-AEBF-1B460C4B13E1}" type="pres">
      <dgm:prSet presAssocID="{5F56B29E-4C48-4349-AC77-0290BDADE2A7}" presName="textNode" presStyleLbl="bgShp" presStyleIdx="3" presStyleCnt="5"/>
      <dgm:spPr/>
    </dgm:pt>
    <dgm:pt modelId="{D3A169CC-48FB-48F8-BA47-30FC03DED044}" type="pres">
      <dgm:prSet presAssocID="{5F56B29E-4C48-4349-AC77-0290BDADE2A7}" presName="compChildNode" presStyleCnt="0"/>
      <dgm:spPr/>
    </dgm:pt>
    <dgm:pt modelId="{8D6944F7-66C6-4DF8-803F-FD10FA028713}" type="pres">
      <dgm:prSet presAssocID="{5F56B29E-4C48-4349-AC77-0290BDADE2A7}" presName="theInnerList" presStyleCnt="0"/>
      <dgm:spPr/>
    </dgm:pt>
    <dgm:pt modelId="{1C85B7E1-5036-4214-82DC-1FB8FD27D3FB}" type="pres">
      <dgm:prSet presAssocID="{59F377EE-8707-452C-AD1E-5FF7C1253F62}" presName="childNode" presStyleLbl="node1" presStyleIdx="6" presStyleCnt="10">
        <dgm:presLayoutVars>
          <dgm:bulletEnabled val="1"/>
        </dgm:presLayoutVars>
      </dgm:prSet>
      <dgm:spPr/>
    </dgm:pt>
    <dgm:pt modelId="{3F2FED53-DC33-4624-AA26-245B73C4CE40}" type="pres">
      <dgm:prSet presAssocID="{59F377EE-8707-452C-AD1E-5FF7C1253F62}" presName="aSpace2" presStyleCnt="0"/>
      <dgm:spPr/>
    </dgm:pt>
    <dgm:pt modelId="{2338D198-6064-4C58-91E7-1BF81A0ABB35}" type="pres">
      <dgm:prSet presAssocID="{2394A96B-33FE-4623-BD4B-AEDC7C8F6427}" presName="childNode" presStyleLbl="node1" presStyleIdx="7" presStyleCnt="10">
        <dgm:presLayoutVars>
          <dgm:bulletEnabled val="1"/>
        </dgm:presLayoutVars>
      </dgm:prSet>
      <dgm:spPr/>
    </dgm:pt>
    <dgm:pt modelId="{44F77BAB-02D2-4FE3-809B-AA875AA09E15}" type="pres">
      <dgm:prSet presAssocID="{5F56B29E-4C48-4349-AC77-0290BDADE2A7}" presName="aSpace" presStyleCnt="0"/>
      <dgm:spPr/>
    </dgm:pt>
    <dgm:pt modelId="{ACD2394A-D427-4C50-A631-0DD0A7600BE5}" type="pres">
      <dgm:prSet presAssocID="{501BFDC7-4017-4637-820E-3EB90B9E28E1}" presName="compNode" presStyleCnt="0"/>
      <dgm:spPr/>
    </dgm:pt>
    <dgm:pt modelId="{DC91FEEC-C20C-4996-B6B7-CB6AFB43FCF1}" type="pres">
      <dgm:prSet presAssocID="{501BFDC7-4017-4637-820E-3EB90B9E28E1}" presName="aNode" presStyleLbl="bgShp" presStyleIdx="4" presStyleCnt="5"/>
      <dgm:spPr/>
    </dgm:pt>
    <dgm:pt modelId="{3311186E-1A4F-41E8-BC49-C740C3766092}" type="pres">
      <dgm:prSet presAssocID="{501BFDC7-4017-4637-820E-3EB90B9E28E1}" presName="textNode" presStyleLbl="bgShp" presStyleIdx="4" presStyleCnt="5"/>
      <dgm:spPr/>
    </dgm:pt>
    <dgm:pt modelId="{7A1F6C98-3671-4648-A3AD-E315409F9626}" type="pres">
      <dgm:prSet presAssocID="{501BFDC7-4017-4637-820E-3EB90B9E28E1}" presName="compChildNode" presStyleCnt="0"/>
      <dgm:spPr/>
    </dgm:pt>
    <dgm:pt modelId="{66A16A15-8D95-419C-ADE0-180E7915EE4D}" type="pres">
      <dgm:prSet presAssocID="{501BFDC7-4017-4637-820E-3EB90B9E28E1}" presName="theInnerList" presStyleCnt="0"/>
      <dgm:spPr/>
    </dgm:pt>
    <dgm:pt modelId="{72EAA017-5579-4BFB-A96C-612875F4DEC8}" type="pres">
      <dgm:prSet presAssocID="{856A4FC9-1733-4477-B40D-7DCBEE75B149}" presName="childNode" presStyleLbl="node1" presStyleIdx="8" presStyleCnt="10">
        <dgm:presLayoutVars>
          <dgm:bulletEnabled val="1"/>
        </dgm:presLayoutVars>
      </dgm:prSet>
      <dgm:spPr/>
    </dgm:pt>
    <dgm:pt modelId="{3B34E090-2DE6-4FA6-9D2D-E32B43A0E57F}" type="pres">
      <dgm:prSet presAssocID="{856A4FC9-1733-4477-B40D-7DCBEE75B149}" presName="aSpace2" presStyleCnt="0"/>
      <dgm:spPr/>
    </dgm:pt>
    <dgm:pt modelId="{F6DA662D-3017-4CFA-BDA4-46F28E78B332}" type="pres">
      <dgm:prSet presAssocID="{43B2FA4D-C4AD-4479-AE19-1FB4E68FF632}" presName="childNode" presStyleLbl="node1" presStyleIdx="9" presStyleCnt="10">
        <dgm:presLayoutVars>
          <dgm:bulletEnabled val="1"/>
        </dgm:presLayoutVars>
      </dgm:prSet>
      <dgm:spPr/>
    </dgm:pt>
  </dgm:ptLst>
  <dgm:cxnLst>
    <dgm:cxn modelId="{553B9207-2AFE-4506-B712-D38A8A4B1940}" type="presOf" srcId="{314D4BA4-91E6-4582-9F70-3AED371DA7EC}" destId="{FD25B125-5AAA-409E-AE25-82C4454B15AE}" srcOrd="0" destOrd="0" presId="urn:microsoft.com/office/officeart/2005/8/layout/lProcess2"/>
    <dgm:cxn modelId="{8AD9200D-1C3D-4E86-8261-D4A9C4D42A60}" type="presOf" srcId="{821FAF40-6D37-4ADC-8B5E-A6C562CEBEEB}" destId="{2F9DC623-7CA8-4DD2-A0BF-D51ADE15A138}" srcOrd="0" destOrd="0" presId="urn:microsoft.com/office/officeart/2005/8/layout/lProcess2"/>
    <dgm:cxn modelId="{85F9DC18-B7A2-43FF-8FE3-1EB9E5ABC778}" type="presOf" srcId="{4A8C879A-E083-45FC-9771-AD4C18D3AE6D}" destId="{591A0524-1243-45D1-8FDF-E3F2E06F4F85}" srcOrd="0" destOrd="0" presId="urn:microsoft.com/office/officeart/2005/8/layout/lProcess2"/>
    <dgm:cxn modelId="{3CFBAD30-AB85-46B3-98D6-CE5B6F5F0725}" srcId="{821FAF40-6D37-4ADC-8B5E-A6C562CEBEEB}" destId="{314D4BA4-91E6-4582-9F70-3AED371DA7EC}" srcOrd="2" destOrd="0" parTransId="{FEC761EC-86A6-4A97-A9C2-015D1F9266D7}" sibTransId="{9F2A8C11-0E4A-4F55-AB84-C79FFFCB042D}"/>
    <dgm:cxn modelId="{67FCEB41-A352-4D3B-B905-3D575680407D}" srcId="{821FAF40-6D37-4ADC-8B5E-A6C562CEBEEB}" destId="{8A68D379-1786-4645-ACDE-339FA1D39924}" srcOrd="0" destOrd="0" parTransId="{4BB6D3F7-6A02-4F75-AE9D-53314297529F}" sibTransId="{8F8B29F3-0951-497C-BF6A-120EDA133BE9}"/>
    <dgm:cxn modelId="{5EAD1042-1235-4B68-916D-0BDE0CE0BA82}" srcId="{821FAF40-6D37-4ADC-8B5E-A6C562CEBEEB}" destId="{501BFDC7-4017-4637-820E-3EB90B9E28E1}" srcOrd="4" destOrd="0" parTransId="{27B997FA-F671-4CFC-B4E1-5018849AFC3B}" sibTransId="{703BA5AE-A690-4861-934F-5623E42C22F5}"/>
    <dgm:cxn modelId="{61A4CB43-DEB3-4B52-BC0B-B9CE2BC41834}" type="presOf" srcId="{05BEF0E5-5501-4D2E-B0AB-27FD5F1DFAE2}" destId="{B16472A9-3EBA-41DF-8FA3-2F5748B788B7}" srcOrd="0" destOrd="0" presId="urn:microsoft.com/office/officeart/2005/8/layout/lProcess2"/>
    <dgm:cxn modelId="{B37CF465-7B53-4232-A8D3-CB4696C81386}" type="presOf" srcId="{59F377EE-8707-452C-AD1E-5FF7C1253F62}" destId="{1C85B7E1-5036-4214-82DC-1FB8FD27D3FB}" srcOrd="0" destOrd="0" presId="urn:microsoft.com/office/officeart/2005/8/layout/lProcess2"/>
    <dgm:cxn modelId="{F14AA747-7D38-454D-8201-676F523E892D}" type="presOf" srcId="{5F56B29E-4C48-4349-AC77-0290BDADE2A7}" destId="{5B9F627D-1A77-4147-AEBF-1B460C4B13E1}" srcOrd="1" destOrd="0" presId="urn:microsoft.com/office/officeart/2005/8/layout/lProcess2"/>
    <dgm:cxn modelId="{29879D6E-E2F7-48B5-A2DA-D2D3E5749B7D}" srcId="{501BFDC7-4017-4637-820E-3EB90B9E28E1}" destId="{43B2FA4D-C4AD-4479-AE19-1FB4E68FF632}" srcOrd="1" destOrd="0" parTransId="{21397BDC-C804-401B-933F-449166880550}" sibTransId="{5F816F63-D8F0-4724-AC66-303680FA1973}"/>
    <dgm:cxn modelId="{4BB3404F-33A3-4F06-89F6-F59C66896491}" type="presOf" srcId="{314D4BA4-91E6-4582-9F70-3AED371DA7EC}" destId="{65B36AD2-952A-4EC8-9446-132761AEF087}" srcOrd="1" destOrd="0" presId="urn:microsoft.com/office/officeart/2005/8/layout/lProcess2"/>
    <dgm:cxn modelId="{2169A352-C304-41F2-A1C2-A55242E80592}" type="presOf" srcId="{5F56B29E-4C48-4349-AC77-0290BDADE2A7}" destId="{C595D791-994D-406A-89DE-C70E6C0ACD7D}" srcOrd="0" destOrd="0" presId="urn:microsoft.com/office/officeart/2005/8/layout/lProcess2"/>
    <dgm:cxn modelId="{C656E576-C690-4798-BAE8-6DA6EBBEC6D7}" srcId="{8A68D379-1786-4645-ACDE-339FA1D39924}" destId="{DE6A1A13-AEDA-4AFD-9245-AB4993978A96}" srcOrd="1" destOrd="0" parTransId="{2EFCE3FB-1C85-4D06-870A-437878D2B246}" sibTransId="{928919AC-36EC-4823-8A82-8C19C577BD2B}"/>
    <dgm:cxn modelId="{CEC26457-7834-4DCC-98D6-E7B5CB329A98}" srcId="{821FAF40-6D37-4ADC-8B5E-A6C562CEBEEB}" destId="{4A8C879A-E083-45FC-9771-AD4C18D3AE6D}" srcOrd="1" destOrd="0" parTransId="{AFE36551-9427-4F25-B82D-5591A75576F6}" sibTransId="{C0B53A8D-A0B2-4209-A88B-7E2BC58D073D}"/>
    <dgm:cxn modelId="{D6B41B58-D8D4-4D88-9EFE-EF9AADB30AA7}" srcId="{8A68D379-1786-4645-ACDE-339FA1D39924}" destId="{05BEF0E5-5501-4D2E-B0AB-27FD5F1DFAE2}" srcOrd="0" destOrd="0" parTransId="{EE7C1E50-E1EE-4C38-844C-AD01ED3349FC}" sibTransId="{47CFA464-75E3-4E14-8A3A-DFC5D4CB0BD3}"/>
    <dgm:cxn modelId="{26AA1C79-3723-41C6-AED4-7B66ACFFC976}" type="presOf" srcId="{9325D6E0-E9FF-4D14-A162-17C4C39056B0}" destId="{CE17553E-6F76-41D4-9D0E-D8A498F1F9F5}" srcOrd="0" destOrd="0" presId="urn:microsoft.com/office/officeart/2005/8/layout/lProcess2"/>
    <dgm:cxn modelId="{EC21BC80-8E27-4CCC-B729-DA1557621BB1}" srcId="{314D4BA4-91E6-4582-9F70-3AED371DA7EC}" destId="{A287DDB5-591C-44AC-842F-28B0A8AD0694}" srcOrd="1" destOrd="0" parTransId="{DA45689F-9473-4D3B-8A55-A2AA65E65C28}" sibTransId="{D8DCF77A-C9DF-4064-8BC7-A23D87D9C1F9}"/>
    <dgm:cxn modelId="{EA50F484-62D2-4F7F-906B-D05871ECD7CE}" type="presOf" srcId="{76BC3891-4FC6-48D4-9FD8-F462C8AABE73}" destId="{261A80CC-8A74-4D63-8247-38EC2B78D726}" srcOrd="0" destOrd="0" presId="urn:microsoft.com/office/officeart/2005/8/layout/lProcess2"/>
    <dgm:cxn modelId="{11108488-4E3B-445E-A99F-07E415550666}" srcId="{821FAF40-6D37-4ADC-8B5E-A6C562CEBEEB}" destId="{5F56B29E-4C48-4349-AC77-0290BDADE2A7}" srcOrd="3" destOrd="0" parTransId="{6798AAF3-0260-4F5F-8410-4F03FA30A6E9}" sibTransId="{04EE1452-7FC9-488E-A692-1911BAED3647}"/>
    <dgm:cxn modelId="{6A56A78F-8F90-44FA-92E0-53FDDCD32DC0}" type="presOf" srcId="{501BFDC7-4017-4637-820E-3EB90B9E28E1}" destId="{3311186E-1A4F-41E8-BC49-C740C3766092}" srcOrd="1" destOrd="0" presId="urn:microsoft.com/office/officeart/2005/8/layout/lProcess2"/>
    <dgm:cxn modelId="{E49D1197-B966-4954-98A1-0AD94F78BBD2}" srcId="{5F56B29E-4C48-4349-AC77-0290BDADE2A7}" destId="{59F377EE-8707-452C-AD1E-5FF7C1253F62}" srcOrd="0" destOrd="0" parTransId="{53B3DDC1-05C8-4B37-AEBE-1D0B401393BB}" sibTransId="{FA4E0B48-7B79-49EA-B92A-440FC291200A}"/>
    <dgm:cxn modelId="{3D549C99-5D72-4AEF-B0C9-1C504BFE26ED}" type="presOf" srcId="{856A4FC9-1733-4477-B40D-7DCBEE75B149}" destId="{72EAA017-5579-4BFB-A96C-612875F4DEC8}" srcOrd="0" destOrd="0" presId="urn:microsoft.com/office/officeart/2005/8/layout/lProcess2"/>
    <dgm:cxn modelId="{37A5D8A5-6B4A-4A03-8C99-A9C216B9C1D9}" type="presOf" srcId="{DE6A1A13-AEDA-4AFD-9245-AB4993978A96}" destId="{C0510B9D-DF4B-46D4-B554-CB12F41AF499}" srcOrd="0" destOrd="0" presId="urn:microsoft.com/office/officeart/2005/8/layout/lProcess2"/>
    <dgm:cxn modelId="{E5EFFAA9-C951-4832-8834-15FAE7A44710}" type="presOf" srcId="{36A10281-07F8-45A9-863A-926B985296B9}" destId="{61DD01FE-924B-47AB-9532-EDCAC1A24F14}" srcOrd="0" destOrd="0" presId="urn:microsoft.com/office/officeart/2005/8/layout/lProcess2"/>
    <dgm:cxn modelId="{7FBEABAC-4821-43FE-8B1A-6F987876A5E0}" type="presOf" srcId="{2394A96B-33FE-4623-BD4B-AEDC7C8F6427}" destId="{2338D198-6064-4C58-91E7-1BF81A0ABB35}" srcOrd="0" destOrd="0" presId="urn:microsoft.com/office/officeart/2005/8/layout/lProcess2"/>
    <dgm:cxn modelId="{3E8EF4C6-7DC3-4D23-A2FB-FD72F205BC95}" srcId="{5F56B29E-4C48-4349-AC77-0290BDADE2A7}" destId="{2394A96B-33FE-4623-BD4B-AEDC7C8F6427}" srcOrd="1" destOrd="0" parTransId="{983AA625-C2D2-4909-BF4E-5207159E48F1}" sibTransId="{453337B5-D791-41B4-86C4-4EA78E48E65E}"/>
    <dgm:cxn modelId="{5207ECC7-9C10-491D-AE96-A028EBA8A6D9}" type="presOf" srcId="{8A68D379-1786-4645-ACDE-339FA1D39924}" destId="{F5E6C838-1D73-4E1A-8A65-E1A5796A2375}" srcOrd="0" destOrd="0" presId="urn:microsoft.com/office/officeart/2005/8/layout/lProcess2"/>
    <dgm:cxn modelId="{325C30CA-745D-4F96-95FC-3672B063853A}" srcId="{4A8C879A-E083-45FC-9771-AD4C18D3AE6D}" destId="{76BC3891-4FC6-48D4-9FD8-F462C8AABE73}" srcOrd="1" destOrd="0" parTransId="{8E7486C5-258B-4E3C-BF4B-8745D30CB155}" sibTransId="{D647CBB4-86F3-4047-A6FC-7AC42BB73632}"/>
    <dgm:cxn modelId="{B04453D0-55B3-424C-ABCB-E40735AEB580}" srcId="{314D4BA4-91E6-4582-9F70-3AED371DA7EC}" destId="{9325D6E0-E9FF-4D14-A162-17C4C39056B0}" srcOrd="0" destOrd="0" parTransId="{CC9DA424-D2E8-430E-8063-15ED86E87BB3}" sibTransId="{DACF6F8E-A3F8-4D33-B640-517ADAD0B41C}"/>
    <dgm:cxn modelId="{11A89FD4-AE33-433C-B51D-F1CCB512D9E0}" type="presOf" srcId="{4A8C879A-E083-45FC-9771-AD4C18D3AE6D}" destId="{F2CC3B68-1554-4CCD-A9F5-51F4B11EB78F}" srcOrd="1" destOrd="0" presId="urn:microsoft.com/office/officeart/2005/8/layout/lProcess2"/>
    <dgm:cxn modelId="{29CF8DDE-5BB6-4C88-AD61-440ABDFB5231}" type="presOf" srcId="{501BFDC7-4017-4637-820E-3EB90B9E28E1}" destId="{DC91FEEC-C20C-4996-B6B7-CB6AFB43FCF1}" srcOrd="0" destOrd="0" presId="urn:microsoft.com/office/officeart/2005/8/layout/lProcess2"/>
    <dgm:cxn modelId="{71735FED-6003-4191-B4E4-EAF315101A6C}" type="presOf" srcId="{8A68D379-1786-4645-ACDE-339FA1D39924}" destId="{93610053-445D-4C12-926A-2D073691C8AE}" srcOrd="1" destOrd="0" presId="urn:microsoft.com/office/officeart/2005/8/layout/lProcess2"/>
    <dgm:cxn modelId="{70E516EE-9A53-46D8-8C8B-CACC92C8267B}" srcId="{4A8C879A-E083-45FC-9771-AD4C18D3AE6D}" destId="{36A10281-07F8-45A9-863A-926B985296B9}" srcOrd="0" destOrd="0" parTransId="{005F8768-C9A5-4939-B18F-5576EEA94A55}" sibTransId="{B150B887-124C-42F9-AF9F-169AA5E17E11}"/>
    <dgm:cxn modelId="{074F70F0-A5B4-40D5-9F7C-07842D09D607}" type="presOf" srcId="{43B2FA4D-C4AD-4479-AE19-1FB4E68FF632}" destId="{F6DA662D-3017-4CFA-BDA4-46F28E78B332}" srcOrd="0" destOrd="0" presId="urn:microsoft.com/office/officeart/2005/8/layout/lProcess2"/>
    <dgm:cxn modelId="{B570BBF2-AA6B-4D15-A328-E89BE750B07F}" type="presOf" srcId="{A287DDB5-591C-44AC-842F-28B0A8AD0694}" destId="{1A3EC49A-50F0-480A-91FF-DB256C194965}" srcOrd="0" destOrd="0" presId="urn:microsoft.com/office/officeart/2005/8/layout/lProcess2"/>
    <dgm:cxn modelId="{63122CF3-278B-4F48-916A-B5CBC79E486D}" srcId="{501BFDC7-4017-4637-820E-3EB90B9E28E1}" destId="{856A4FC9-1733-4477-B40D-7DCBEE75B149}" srcOrd="0" destOrd="0" parTransId="{98171113-21E5-4384-8F94-41937CC43FFF}" sibTransId="{69AAC56C-A92B-4C65-8F2C-23371A8D9D95}"/>
    <dgm:cxn modelId="{5A1F5F2C-B022-42DF-80F9-5D55C8E206B7}" type="presParOf" srcId="{2F9DC623-7CA8-4DD2-A0BF-D51ADE15A138}" destId="{41939226-DBBD-464D-85FC-C8E9974A8C5D}" srcOrd="0" destOrd="0" presId="urn:microsoft.com/office/officeart/2005/8/layout/lProcess2"/>
    <dgm:cxn modelId="{609758E8-B06F-4742-8ECC-96EF8E559A4F}" type="presParOf" srcId="{41939226-DBBD-464D-85FC-C8E9974A8C5D}" destId="{F5E6C838-1D73-4E1A-8A65-E1A5796A2375}" srcOrd="0" destOrd="0" presId="urn:microsoft.com/office/officeart/2005/8/layout/lProcess2"/>
    <dgm:cxn modelId="{96D4AD15-4053-42C5-B734-435FC69450FC}" type="presParOf" srcId="{41939226-DBBD-464D-85FC-C8E9974A8C5D}" destId="{93610053-445D-4C12-926A-2D073691C8AE}" srcOrd="1" destOrd="0" presId="urn:microsoft.com/office/officeart/2005/8/layout/lProcess2"/>
    <dgm:cxn modelId="{17978FE4-FE8C-4C28-9E43-D2238DCE8269}" type="presParOf" srcId="{41939226-DBBD-464D-85FC-C8E9974A8C5D}" destId="{2A47822E-E18B-4227-88BE-2061349F4439}" srcOrd="2" destOrd="0" presId="urn:microsoft.com/office/officeart/2005/8/layout/lProcess2"/>
    <dgm:cxn modelId="{EF6B34F5-247F-4492-A134-3DE14071A0E8}" type="presParOf" srcId="{2A47822E-E18B-4227-88BE-2061349F4439}" destId="{5B52FC5D-C965-4FEA-9FF2-2050BBA694C4}" srcOrd="0" destOrd="0" presId="urn:microsoft.com/office/officeart/2005/8/layout/lProcess2"/>
    <dgm:cxn modelId="{EB3D7E79-2D52-4C27-8F1D-0CE060882854}" type="presParOf" srcId="{5B52FC5D-C965-4FEA-9FF2-2050BBA694C4}" destId="{B16472A9-3EBA-41DF-8FA3-2F5748B788B7}" srcOrd="0" destOrd="0" presId="urn:microsoft.com/office/officeart/2005/8/layout/lProcess2"/>
    <dgm:cxn modelId="{B8B863E0-38A3-442C-BC17-8605023F0A92}" type="presParOf" srcId="{5B52FC5D-C965-4FEA-9FF2-2050BBA694C4}" destId="{87B74142-D52C-4884-A91C-050940C1E463}" srcOrd="1" destOrd="0" presId="urn:microsoft.com/office/officeart/2005/8/layout/lProcess2"/>
    <dgm:cxn modelId="{5146DE52-375E-4865-B73B-F606FF3A8473}" type="presParOf" srcId="{5B52FC5D-C965-4FEA-9FF2-2050BBA694C4}" destId="{C0510B9D-DF4B-46D4-B554-CB12F41AF499}" srcOrd="2" destOrd="0" presId="urn:microsoft.com/office/officeart/2005/8/layout/lProcess2"/>
    <dgm:cxn modelId="{3E2905CB-5150-4E0C-8426-4FC421E5F6A0}" type="presParOf" srcId="{2F9DC623-7CA8-4DD2-A0BF-D51ADE15A138}" destId="{81DEF377-4F8F-481F-BEA0-7E38321BC09F}" srcOrd="1" destOrd="0" presId="urn:microsoft.com/office/officeart/2005/8/layout/lProcess2"/>
    <dgm:cxn modelId="{C131DF37-522C-4EF2-95FD-8D5D5A761BD2}" type="presParOf" srcId="{2F9DC623-7CA8-4DD2-A0BF-D51ADE15A138}" destId="{3206EE30-0A24-4E02-B811-D8F337C77CE1}" srcOrd="2" destOrd="0" presId="urn:microsoft.com/office/officeart/2005/8/layout/lProcess2"/>
    <dgm:cxn modelId="{99C4EFC0-DB47-40ED-8B44-0A169B4FD2E6}" type="presParOf" srcId="{3206EE30-0A24-4E02-B811-D8F337C77CE1}" destId="{591A0524-1243-45D1-8FDF-E3F2E06F4F85}" srcOrd="0" destOrd="0" presId="urn:microsoft.com/office/officeart/2005/8/layout/lProcess2"/>
    <dgm:cxn modelId="{911DBCB2-4BAD-4CFF-975C-6306E2CA27FC}" type="presParOf" srcId="{3206EE30-0A24-4E02-B811-D8F337C77CE1}" destId="{F2CC3B68-1554-4CCD-A9F5-51F4B11EB78F}" srcOrd="1" destOrd="0" presId="urn:microsoft.com/office/officeart/2005/8/layout/lProcess2"/>
    <dgm:cxn modelId="{87ED5C92-7AF3-47A3-91B7-F3D4921D8EDC}" type="presParOf" srcId="{3206EE30-0A24-4E02-B811-D8F337C77CE1}" destId="{A800B71A-FD52-49D4-8473-B5C03C409107}" srcOrd="2" destOrd="0" presId="urn:microsoft.com/office/officeart/2005/8/layout/lProcess2"/>
    <dgm:cxn modelId="{A8F8BDFF-8CDD-426F-A1E0-F32CD60F305E}" type="presParOf" srcId="{A800B71A-FD52-49D4-8473-B5C03C409107}" destId="{B3CE9E1F-4524-431E-87CE-DB7EB9D9FF6F}" srcOrd="0" destOrd="0" presId="urn:microsoft.com/office/officeart/2005/8/layout/lProcess2"/>
    <dgm:cxn modelId="{48D9AFD7-8BFB-4302-B659-574F92E786D8}" type="presParOf" srcId="{B3CE9E1F-4524-431E-87CE-DB7EB9D9FF6F}" destId="{61DD01FE-924B-47AB-9532-EDCAC1A24F14}" srcOrd="0" destOrd="0" presId="urn:microsoft.com/office/officeart/2005/8/layout/lProcess2"/>
    <dgm:cxn modelId="{07A4D9E1-C519-472D-90A0-196F33D16CF2}" type="presParOf" srcId="{B3CE9E1F-4524-431E-87CE-DB7EB9D9FF6F}" destId="{92EF4AFC-B5C6-4448-93FA-98873FB93BA7}" srcOrd="1" destOrd="0" presId="urn:microsoft.com/office/officeart/2005/8/layout/lProcess2"/>
    <dgm:cxn modelId="{BAD6E812-E871-44D4-B3D5-C15B5D4287EC}" type="presParOf" srcId="{B3CE9E1F-4524-431E-87CE-DB7EB9D9FF6F}" destId="{261A80CC-8A74-4D63-8247-38EC2B78D726}" srcOrd="2" destOrd="0" presId="urn:microsoft.com/office/officeart/2005/8/layout/lProcess2"/>
    <dgm:cxn modelId="{2B598321-59D9-4A70-97B1-D10EA08DAAD5}" type="presParOf" srcId="{2F9DC623-7CA8-4DD2-A0BF-D51ADE15A138}" destId="{8FFA2038-B903-4BE6-AF77-59472E46CF13}" srcOrd="3" destOrd="0" presId="urn:microsoft.com/office/officeart/2005/8/layout/lProcess2"/>
    <dgm:cxn modelId="{6CB8BC61-74D6-4239-8B97-6919EAB12B4D}" type="presParOf" srcId="{2F9DC623-7CA8-4DD2-A0BF-D51ADE15A138}" destId="{09FCD32E-4A97-45BB-B0BA-C96DA696A6E9}" srcOrd="4" destOrd="0" presId="urn:microsoft.com/office/officeart/2005/8/layout/lProcess2"/>
    <dgm:cxn modelId="{1E4EB0EC-416C-4861-89B1-AC9BFE68FF88}" type="presParOf" srcId="{09FCD32E-4A97-45BB-B0BA-C96DA696A6E9}" destId="{FD25B125-5AAA-409E-AE25-82C4454B15AE}" srcOrd="0" destOrd="0" presId="urn:microsoft.com/office/officeart/2005/8/layout/lProcess2"/>
    <dgm:cxn modelId="{FD7A56A7-1F71-40A2-A0E7-FFCF4C02F893}" type="presParOf" srcId="{09FCD32E-4A97-45BB-B0BA-C96DA696A6E9}" destId="{65B36AD2-952A-4EC8-9446-132761AEF087}" srcOrd="1" destOrd="0" presId="urn:microsoft.com/office/officeart/2005/8/layout/lProcess2"/>
    <dgm:cxn modelId="{0FE69099-89E9-4382-9F46-33D26C26BA38}" type="presParOf" srcId="{09FCD32E-4A97-45BB-B0BA-C96DA696A6E9}" destId="{7F414B64-CC55-4020-BEF9-A053521AC0B8}" srcOrd="2" destOrd="0" presId="urn:microsoft.com/office/officeart/2005/8/layout/lProcess2"/>
    <dgm:cxn modelId="{74D0A3E3-8B96-4A55-A6D4-CBC7254CA490}" type="presParOf" srcId="{7F414B64-CC55-4020-BEF9-A053521AC0B8}" destId="{35E05B8D-EC52-4F5E-AEE6-3AD1570F5290}" srcOrd="0" destOrd="0" presId="urn:microsoft.com/office/officeart/2005/8/layout/lProcess2"/>
    <dgm:cxn modelId="{F7F2EF36-EA1D-4D05-8B70-9335D1EBAA62}" type="presParOf" srcId="{35E05B8D-EC52-4F5E-AEE6-3AD1570F5290}" destId="{CE17553E-6F76-41D4-9D0E-D8A498F1F9F5}" srcOrd="0" destOrd="0" presId="urn:microsoft.com/office/officeart/2005/8/layout/lProcess2"/>
    <dgm:cxn modelId="{D706E2CB-6853-4941-8B28-9F05A7FD20BF}" type="presParOf" srcId="{35E05B8D-EC52-4F5E-AEE6-3AD1570F5290}" destId="{E089D906-DABA-4052-83E5-7CAF5C9BDBF2}" srcOrd="1" destOrd="0" presId="urn:microsoft.com/office/officeart/2005/8/layout/lProcess2"/>
    <dgm:cxn modelId="{22BF66AF-CDA7-46EA-80D0-E1E37FE3BE9E}" type="presParOf" srcId="{35E05B8D-EC52-4F5E-AEE6-3AD1570F5290}" destId="{1A3EC49A-50F0-480A-91FF-DB256C194965}" srcOrd="2" destOrd="0" presId="urn:microsoft.com/office/officeart/2005/8/layout/lProcess2"/>
    <dgm:cxn modelId="{BC043E30-9778-44FA-A4FE-9FF15458EC0A}" type="presParOf" srcId="{2F9DC623-7CA8-4DD2-A0BF-D51ADE15A138}" destId="{394A5D22-8B24-4608-B16A-C5D6494417D8}" srcOrd="5" destOrd="0" presId="urn:microsoft.com/office/officeart/2005/8/layout/lProcess2"/>
    <dgm:cxn modelId="{C727F144-3F9D-47B7-B1D7-E8A59642EA62}" type="presParOf" srcId="{2F9DC623-7CA8-4DD2-A0BF-D51ADE15A138}" destId="{47C9F391-8D75-43E2-AABD-8787B94F3B68}" srcOrd="6" destOrd="0" presId="urn:microsoft.com/office/officeart/2005/8/layout/lProcess2"/>
    <dgm:cxn modelId="{CEA0F24C-1A10-4D4C-8982-F26E904570A8}" type="presParOf" srcId="{47C9F391-8D75-43E2-AABD-8787B94F3B68}" destId="{C595D791-994D-406A-89DE-C70E6C0ACD7D}" srcOrd="0" destOrd="0" presId="urn:microsoft.com/office/officeart/2005/8/layout/lProcess2"/>
    <dgm:cxn modelId="{9F7DCDDA-E5A5-408D-B5B2-19E07FD85493}" type="presParOf" srcId="{47C9F391-8D75-43E2-AABD-8787B94F3B68}" destId="{5B9F627D-1A77-4147-AEBF-1B460C4B13E1}" srcOrd="1" destOrd="0" presId="urn:microsoft.com/office/officeart/2005/8/layout/lProcess2"/>
    <dgm:cxn modelId="{19C69041-457D-4BE8-A986-B031D1411A66}" type="presParOf" srcId="{47C9F391-8D75-43E2-AABD-8787B94F3B68}" destId="{D3A169CC-48FB-48F8-BA47-30FC03DED044}" srcOrd="2" destOrd="0" presId="urn:microsoft.com/office/officeart/2005/8/layout/lProcess2"/>
    <dgm:cxn modelId="{DD484113-62DF-4708-ACB1-154E1D963844}" type="presParOf" srcId="{D3A169CC-48FB-48F8-BA47-30FC03DED044}" destId="{8D6944F7-66C6-4DF8-803F-FD10FA028713}" srcOrd="0" destOrd="0" presId="urn:microsoft.com/office/officeart/2005/8/layout/lProcess2"/>
    <dgm:cxn modelId="{6102C12F-1FD9-466D-B135-FE161EF12C84}" type="presParOf" srcId="{8D6944F7-66C6-4DF8-803F-FD10FA028713}" destId="{1C85B7E1-5036-4214-82DC-1FB8FD27D3FB}" srcOrd="0" destOrd="0" presId="urn:microsoft.com/office/officeart/2005/8/layout/lProcess2"/>
    <dgm:cxn modelId="{39DDEA98-8697-4752-ABE4-BFF35D457A26}" type="presParOf" srcId="{8D6944F7-66C6-4DF8-803F-FD10FA028713}" destId="{3F2FED53-DC33-4624-AA26-245B73C4CE40}" srcOrd="1" destOrd="0" presId="urn:microsoft.com/office/officeart/2005/8/layout/lProcess2"/>
    <dgm:cxn modelId="{861C9440-052B-442D-B1AF-BC85B4BF039B}" type="presParOf" srcId="{8D6944F7-66C6-4DF8-803F-FD10FA028713}" destId="{2338D198-6064-4C58-91E7-1BF81A0ABB35}" srcOrd="2" destOrd="0" presId="urn:microsoft.com/office/officeart/2005/8/layout/lProcess2"/>
    <dgm:cxn modelId="{F3E8A409-F4B8-4266-BB63-C23024273173}" type="presParOf" srcId="{2F9DC623-7CA8-4DD2-A0BF-D51ADE15A138}" destId="{44F77BAB-02D2-4FE3-809B-AA875AA09E15}" srcOrd="7" destOrd="0" presId="urn:microsoft.com/office/officeart/2005/8/layout/lProcess2"/>
    <dgm:cxn modelId="{54C3B118-24F7-4220-8916-D1BFAFFA0BFA}" type="presParOf" srcId="{2F9DC623-7CA8-4DD2-A0BF-D51ADE15A138}" destId="{ACD2394A-D427-4C50-A631-0DD0A7600BE5}" srcOrd="8" destOrd="0" presId="urn:microsoft.com/office/officeart/2005/8/layout/lProcess2"/>
    <dgm:cxn modelId="{E2031146-9148-4698-B06E-78AA577EBB9D}" type="presParOf" srcId="{ACD2394A-D427-4C50-A631-0DD0A7600BE5}" destId="{DC91FEEC-C20C-4996-B6B7-CB6AFB43FCF1}" srcOrd="0" destOrd="0" presId="urn:microsoft.com/office/officeart/2005/8/layout/lProcess2"/>
    <dgm:cxn modelId="{480B6BBE-F269-4A92-A8CF-0F2C62500641}" type="presParOf" srcId="{ACD2394A-D427-4C50-A631-0DD0A7600BE5}" destId="{3311186E-1A4F-41E8-BC49-C740C3766092}" srcOrd="1" destOrd="0" presId="urn:microsoft.com/office/officeart/2005/8/layout/lProcess2"/>
    <dgm:cxn modelId="{DC0391B5-3D97-43F3-979F-4FEC84BC1250}" type="presParOf" srcId="{ACD2394A-D427-4C50-A631-0DD0A7600BE5}" destId="{7A1F6C98-3671-4648-A3AD-E315409F9626}" srcOrd="2" destOrd="0" presId="urn:microsoft.com/office/officeart/2005/8/layout/lProcess2"/>
    <dgm:cxn modelId="{E3806821-2043-4D0C-9B0F-1086BF9AD4AA}" type="presParOf" srcId="{7A1F6C98-3671-4648-A3AD-E315409F9626}" destId="{66A16A15-8D95-419C-ADE0-180E7915EE4D}" srcOrd="0" destOrd="0" presId="urn:microsoft.com/office/officeart/2005/8/layout/lProcess2"/>
    <dgm:cxn modelId="{3BEEDC0C-1093-464F-BA59-625CC23CF4AE}" type="presParOf" srcId="{66A16A15-8D95-419C-ADE0-180E7915EE4D}" destId="{72EAA017-5579-4BFB-A96C-612875F4DEC8}" srcOrd="0" destOrd="0" presId="urn:microsoft.com/office/officeart/2005/8/layout/lProcess2"/>
    <dgm:cxn modelId="{00500AC0-FA83-43EA-8FD1-A4957AE6FCA9}" type="presParOf" srcId="{66A16A15-8D95-419C-ADE0-180E7915EE4D}" destId="{3B34E090-2DE6-4FA6-9D2D-E32B43A0E57F}" srcOrd="1" destOrd="0" presId="urn:microsoft.com/office/officeart/2005/8/layout/lProcess2"/>
    <dgm:cxn modelId="{6265FDA4-EA10-41F2-A7D3-172F4BA5E34B}" type="presParOf" srcId="{66A16A15-8D95-419C-ADE0-180E7915EE4D}" destId="{F6DA662D-3017-4CFA-BDA4-46F28E78B33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95152-D1A1-4550-8267-90575AFB3202}" type="doc">
      <dgm:prSet loTypeId="urn:microsoft.com/office/officeart/2005/8/layout/pyramid2" loCatId="pyramid" qsTypeId="urn:microsoft.com/office/officeart/2005/8/quickstyle/3d4" qsCatId="3D" csTypeId="urn:microsoft.com/office/officeart/2005/8/colors/accent1_2" csCatId="accent1" phldr="1"/>
      <dgm:spPr/>
    </dgm:pt>
    <dgm:pt modelId="{0A038D6D-8E3D-40A1-A8F9-6DBDDC050CCC}">
      <dgm:prSet phldrT="[Texto]"/>
      <dgm:spPr/>
      <dgm:t>
        <a:bodyPr/>
        <a:lstStyle/>
        <a:p>
          <a:r>
            <a:rPr lang="pt-BR" dirty="0">
              <a:latin typeface="Arial" panose="020B0604020202020204" pitchFamily="34" charset="0"/>
              <a:cs typeface="Arial" panose="020B0604020202020204" pitchFamily="34" charset="0"/>
            </a:rPr>
            <a:t>Propor (soluções tangíveis)</a:t>
          </a:r>
        </a:p>
      </dgm:t>
    </dgm:pt>
    <dgm:pt modelId="{093E885A-2252-4651-A97C-AADDCFC1DE6F}" type="parTrans" cxnId="{999A4974-6919-46A2-8FF1-6A59A0A208E5}">
      <dgm:prSet/>
      <dgm:spPr/>
      <dgm:t>
        <a:bodyPr/>
        <a:lstStyle/>
        <a:p>
          <a:endParaRPr lang="pt-BR">
            <a:latin typeface="Arial" panose="020B0604020202020204" pitchFamily="34" charset="0"/>
            <a:cs typeface="Arial" panose="020B0604020202020204" pitchFamily="34" charset="0"/>
          </a:endParaRPr>
        </a:p>
      </dgm:t>
    </dgm:pt>
    <dgm:pt modelId="{F4269B85-4D4F-4743-A369-04F883D6E167}" type="sibTrans" cxnId="{999A4974-6919-46A2-8FF1-6A59A0A208E5}">
      <dgm:prSet/>
      <dgm:spPr/>
      <dgm:t>
        <a:bodyPr/>
        <a:lstStyle/>
        <a:p>
          <a:endParaRPr lang="pt-BR">
            <a:latin typeface="Arial" panose="020B0604020202020204" pitchFamily="34" charset="0"/>
            <a:cs typeface="Arial" panose="020B0604020202020204" pitchFamily="34" charset="0"/>
          </a:endParaRPr>
        </a:p>
      </dgm:t>
    </dgm:pt>
    <dgm:pt modelId="{6E3F716F-91C7-4937-AD8E-0AC3FAE2EDCD}">
      <dgm:prSet phldrT="[Texto]"/>
      <dgm:spPr/>
      <dgm:t>
        <a:bodyPr/>
        <a:lstStyle/>
        <a:p>
          <a:r>
            <a:rPr lang="pt-BR" dirty="0">
              <a:latin typeface="Arial" panose="020B0604020202020204" pitchFamily="34" charset="0"/>
              <a:cs typeface="Arial" panose="020B0604020202020204" pitchFamily="34" charset="0"/>
            </a:rPr>
            <a:t>Analisar (discutir metas)</a:t>
          </a:r>
        </a:p>
      </dgm:t>
    </dgm:pt>
    <dgm:pt modelId="{C7F7F94B-4F8D-41B2-93C3-73821201617B}" type="parTrans" cxnId="{0378C050-3AD8-4F22-B6CC-0D509D182E66}">
      <dgm:prSet/>
      <dgm:spPr/>
      <dgm:t>
        <a:bodyPr/>
        <a:lstStyle/>
        <a:p>
          <a:endParaRPr lang="pt-BR">
            <a:latin typeface="Arial" panose="020B0604020202020204" pitchFamily="34" charset="0"/>
            <a:cs typeface="Arial" panose="020B0604020202020204" pitchFamily="34" charset="0"/>
          </a:endParaRPr>
        </a:p>
      </dgm:t>
    </dgm:pt>
    <dgm:pt modelId="{16A67B3C-7A0D-40B0-94D5-30CAD6E58272}" type="sibTrans" cxnId="{0378C050-3AD8-4F22-B6CC-0D509D182E66}">
      <dgm:prSet/>
      <dgm:spPr/>
      <dgm:t>
        <a:bodyPr/>
        <a:lstStyle/>
        <a:p>
          <a:endParaRPr lang="pt-BR">
            <a:latin typeface="Arial" panose="020B0604020202020204" pitchFamily="34" charset="0"/>
            <a:cs typeface="Arial" panose="020B0604020202020204" pitchFamily="34" charset="0"/>
          </a:endParaRPr>
        </a:p>
      </dgm:t>
    </dgm:pt>
    <dgm:pt modelId="{EF1D0734-AB11-427A-A41A-BA23778348FD}">
      <dgm:prSet phldrT="[Texto]"/>
      <dgm:spPr/>
      <dgm:t>
        <a:bodyPr/>
        <a:lstStyle/>
        <a:p>
          <a:r>
            <a:rPr lang="pt-BR" dirty="0">
              <a:latin typeface="Arial" panose="020B0604020202020204" pitchFamily="34" charset="0"/>
              <a:cs typeface="Arial" panose="020B0604020202020204" pitchFamily="34" charset="0"/>
            </a:rPr>
            <a:t>Mensurar (coletar dados)</a:t>
          </a:r>
        </a:p>
      </dgm:t>
    </dgm:pt>
    <dgm:pt modelId="{74657B70-C068-4E14-A3C5-C2DD8F1C5658}" type="parTrans" cxnId="{31B55679-1373-472A-A194-D6B134278876}">
      <dgm:prSet/>
      <dgm:spPr/>
      <dgm:t>
        <a:bodyPr/>
        <a:lstStyle/>
        <a:p>
          <a:endParaRPr lang="pt-BR">
            <a:latin typeface="Arial" panose="020B0604020202020204" pitchFamily="34" charset="0"/>
            <a:cs typeface="Arial" panose="020B0604020202020204" pitchFamily="34" charset="0"/>
          </a:endParaRPr>
        </a:p>
      </dgm:t>
    </dgm:pt>
    <dgm:pt modelId="{98917251-5186-4D96-A330-50196E3014C4}" type="sibTrans" cxnId="{31B55679-1373-472A-A194-D6B134278876}">
      <dgm:prSet/>
      <dgm:spPr/>
      <dgm:t>
        <a:bodyPr/>
        <a:lstStyle/>
        <a:p>
          <a:endParaRPr lang="pt-BR">
            <a:latin typeface="Arial" panose="020B0604020202020204" pitchFamily="34" charset="0"/>
            <a:cs typeface="Arial" panose="020B0604020202020204" pitchFamily="34" charset="0"/>
          </a:endParaRPr>
        </a:p>
      </dgm:t>
    </dgm:pt>
    <dgm:pt modelId="{CDAE38D8-B67A-4812-A17B-2F21FFC6A065}">
      <dgm:prSet phldrT="[Texto]"/>
      <dgm:spPr/>
      <dgm:t>
        <a:bodyPr/>
        <a:lstStyle/>
        <a:p>
          <a:r>
            <a:rPr lang="pt-BR" dirty="0">
              <a:latin typeface="Arial" panose="020B0604020202020204" pitchFamily="34" charset="0"/>
              <a:cs typeface="Arial" panose="020B0604020202020204" pitchFamily="34" charset="0"/>
            </a:rPr>
            <a:t>Definir (estabelecer objetivo)</a:t>
          </a:r>
        </a:p>
      </dgm:t>
    </dgm:pt>
    <dgm:pt modelId="{787BA6C5-9601-4A40-B081-066C6C49F4F8}" type="parTrans" cxnId="{768370FE-F46F-4BA2-AFD9-1D2FE9E4E189}">
      <dgm:prSet/>
      <dgm:spPr/>
      <dgm:t>
        <a:bodyPr/>
        <a:lstStyle/>
        <a:p>
          <a:endParaRPr lang="pt-BR">
            <a:latin typeface="Arial" panose="020B0604020202020204" pitchFamily="34" charset="0"/>
            <a:cs typeface="Arial" panose="020B0604020202020204" pitchFamily="34" charset="0"/>
          </a:endParaRPr>
        </a:p>
      </dgm:t>
    </dgm:pt>
    <dgm:pt modelId="{800E35E5-9615-4FD3-B526-69F72C85136D}" type="sibTrans" cxnId="{768370FE-F46F-4BA2-AFD9-1D2FE9E4E189}">
      <dgm:prSet/>
      <dgm:spPr/>
      <dgm:t>
        <a:bodyPr/>
        <a:lstStyle/>
        <a:p>
          <a:endParaRPr lang="pt-BR">
            <a:latin typeface="Arial" panose="020B0604020202020204" pitchFamily="34" charset="0"/>
            <a:cs typeface="Arial" panose="020B0604020202020204" pitchFamily="34" charset="0"/>
          </a:endParaRPr>
        </a:p>
      </dgm:t>
    </dgm:pt>
    <dgm:pt modelId="{01B5117F-8B7C-449C-9F09-5634118EC06F}">
      <dgm:prSet phldrT="[Texto]"/>
      <dgm:spPr/>
      <dgm:t>
        <a:bodyPr/>
        <a:lstStyle/>
        <a:p>
          <a:r>
            <a:rPr lang="pt-BR" dirty="0">
              <a:latin typeface="Arial" panose="020B0604020202020204" pitchFamily="34" charset="0"/>
              <a:cs typeface="Arial" panose="020B0604020202020204" pitchFamily="34" charset="0"/>
            </a:rPr>
            <a:t>Conhecer (conhecer as necessidades)</a:t>
          </a:r>
        </a:p>
      </dgm:t>
    </dgm:pt>
    <dgm:pt modelId="{130BC15A-6768-4FB7-93E6-3EC50254CAAA}" type="parTrans" cxnId="{92887A4F-C739-4889-AB4B-FB6A6C59302A}">
      <dgm:prSet/>
      <dgm:spPr/>
      <dgm:t>
        <a:bodyPr/>
        <a:lstStyle/>
        <a:p>
          <a:endParaRPr lang="pt-BR">
            <a:latin typeface="Arial" panose="020B0604020202020204" pitchFamily="34" charset="0"/>
            <a:cs typeface="Arial" panose="020B0604020202020204" pitchFamily="34" charset="0"/>
          </a:endParaRPr>
        </a:p>
      </dgm:t>
    </dgm:pt>
    <dgm:pt modelId="{E382AA17-0AAD-4498-9B00-0680930F522F}" type="sibTrans" cxnId="{92887A4F-C739-4889-AB4B-FB6A6C59302A}">
      <dgm:prSet/>
      <dgm:spPr/>
      <dgm:t>
        <a:bodyPr/>
        <a:lstStyle/>
        <a:p>
          <a:endParaRPr lang="pt-BR">
            <a:latin typeface="Arial" panose="020B0604020202020204" pitchFamily="34" charset="0"/>
            <a:cs typeface="Arial" panose="020B0604020202020204" pitchFamily="34" charset="0"/>
          </a:endParaRPr>
        </a:p>
      </dgm:t>
    </dgm:pt>
    <dgm:pt modelId="{9268FADC-40D7-449B-8E9E-823884E393C7}" type="pres">
      <dgm:prSet presAssocID="{18595152-D1A1-4550-8267-90575AFB3202}" presName="compositeShape" presStyleCnt="0">
        <dgm:presLayoutVars>
          <dgm:dir/>
          <dgm:resizeHandles/>
        </dgm:presLayoutVars>
      </dgm:prSet>
      <dgm:spPr/>
    </dgm:pt>
    <dgm:pt modelId="{4C847BAB-0B3B-423B-8ED9-61D98A9BEBEF}" type="pres">
      <dgm:prSet presAssocID="{18595152-D1A1-4550-8267-90575AFB3202}" presName="pyramid" presStyleLbl="node1" presStyleIdx="0" presStyleCnt="1"/>
      <dgm:spPr/>
    </dgm:pt>
    <dgm:pt modelId="{80E73B58-10F4-4349-87CE-1962666E261F}" type="pres">
      <dgm:prSet presAssocID="{18595152-D1A1-4550-8267-90575AFB3202}" presName="theList" presStyleCnt="0"/>
      <dgm:spPr/>
    </dgm:pt>
    <dgm:pt modelId="{88B83C66-EC1F-4EB8-9972-6E789B0D82E2}" type="pres">
      <dgm:prSet presAssocID="{0A038D6D-8E3D-40A1-A8F9-6DBDDC050CCC}" presName="aNode" presStyleLbl="fgAcc1" presStyleIdx="0" presStyleCnt="5">
        <dgm:presLayoutVars>
          <dgm:bulletEnabled val="1"/>
        </dgm:presLayoutVars>
      </dgm:prSet>
      <dgm:spPr/>
    </dgm:pt>
    <dgm:pt modelId="{4E0F203B-6902-4317-B3C8-22AB0109DBE9}" type="pres">
      <dgm:prSet presAssocID="{0A038D6D-8E3D-40A1-A8F9-6DBDDC050CCC}" presName="aSpace" presStyleCnt="0"/>
      <dgm:spPr/>
    </dgm:pt>
    <dgm:pt modelId="{C76D1BEA-F6B4-4C46-AEB9-EA1EE0337F65}" type="pres">
      <dgm:prSet presAssocID="{6E3F716F-91C7-4937-AD8E-0AC3FAE2EDCD}" presName="aNode" presStyleLbl="fgAcc1" presStyleIdx="1" presStyleCnt="5">
        <dgm:presLayoutVars>
          <dgm:bulletEnabled val="1"/>
        </dgm:presLayoutVars>
      </dgm:prSet>
      <dgm:spPr/>
    </dgm:pt>
    <dgm:pt modelId="{220E023E-97FE-4875-B121-F2F717C056B1}" type="pres">
      <dgm:prSet presAssocID="{6E3F716F-91C7-4937-AD8E-0AC3FAE2EDCD}" presName="aSpace" presStyleCnt="0"/>
      <dgm:spPr/>
    </dgm:pt>
    <dgm:pt modelId="{54AD4A7B-F9C1-4B6C-A522-56C6922E858B}" type="pres">
      <dgm:prSet presAssocID="{EF1D0734-AB11-427A-A41A-BA23778348FD}" presName="aNode" presStyleLbl="fgAcc1" presStyleIdx="2" presStyleCnt="5">
        <dgm:presLayoutVars>
          <dgm:bulletEnabled val="1"/>
        </dgm:presLayoutVars>
      </dgm:prSet>
      <dgm:spPr/>
    </dgm:pt>
    <dgm:pt modelId="{62B8B3B9-175F-468B-8C4F-E8EB533CCC37}" type="pres">
      <dgm:prSet presAssocID="{EF1D0734-AB11-427A-A41A-BA23778348FD}" presName="aSpace" presStyleCnt="0"/>
      <dgm:spPr/>
    </dgm:pt>
    <dgm:pt modelId="{48E4246D-7F36-4B75-9B04-B70BEC09D41E}" type="pres">
      <dgm:prSet presAssocID="{CDAE38D8-B67A-4812-A17B-2F21FFC6A065}" presName="aNode" presStyleLbl="fgAcc1" presStyleIdx="3" presStyleCnt="5">
        <dgm:presLayoutVars>
          <dgm:bulletEnabled val="1"/>
        </dgm:presLayoutVars>
      </dgm:prSet>
      <dgm:spPr/>
    </dgm:pt>
    <dgm:pt modelId="{16E53F96-798F-4BA6-A86A-55FFC50BAA86}" type="pres">
      <dgm:prSet presAssocID="{CDAE38D8-B67A-4812-A17B-2F21FFC6A065}" presName="aSpace" presStyleCnt="0"/>
      <dgm:spPr/>
    </dgm:pt>
    <dgm:pt modelId="{EC1F300E-6F13-4750-AA0E-158A7F2FE270}" type="pres">
      <dgm:prSet presAssocID="{01B5117F-8B7C-449C-9F09-5634118EC06F}" presName="aNode" presStyleLbl="fgAcc1" presStyleIdx="4" presStyleCnt="5">
        <dgm:presLayoutVars>
          <dgm:bulletEnabled val="1"/>
        </dgm:presLayoutVars>
      </dgm:prSet>
      <dgm:spPr/>
    </dgm:pt>
    <dgm:pt modelId="{A25C838B-7C53-487A-96A1-C1185AC95B03}" type="pres">
      <dgm:prSet presAssocID="{01B5117F-8B7C-449C-9F09-5634118EC06F}" presName="aSpace" presStyleCnt="0"/>
      <dgm:spPr/>
    </dgm:pt>
  </dgm:ptLst>
  <dgm:cxnLst>
    <dgm:cxn modelId="{7397A268-6392-4432-9F8A-D1FE8E30C30E}" type="presOf" srcId="{EF1D0734-AB11-427A-A41A-BA23778348FD}" destId="{54AD4A7B-F9C1-4B6C-A522-56C6922E858B}" srcOrd="0" destOrd="0" presId="urn:microsoft.com/office/officeart/2005/8/layout/pyramid2"/>
    <dgm:cxn modelId="{0670716F-F3EC-453D-83C7-E75AEC3620D6}" type="presOf" srcId="{0A038D6D-8E3D-40A1-A8F9-6DBDDC050CCC}" destId="{88B83C66-EC1F-4EB8-9972-6E789B0D82E2}" srcOrd="0" destOrd="0" presId="urn:microsoft.com/office/officeart/2005/8/layout/pyramid2"/>
    <dgm:cxn modelId="{92887A4F-C739-4889-AB4B-FB6A6C59302A}" srcId="{18595152-D1A1-4550-8267-90575AFB3202}" destId="{01B5117F-8B7C-449C-9F09-5634118EC06F}" srcOrd="4" destOrd="0" parTransId="{130BC15A-6768-4FB7-93E6-3EC50254CAAA}" sibTransId="{E382AA17-0AAD-4498-9B00-0680930F522F}"/>
    <dgm:cxn modelId="{0378C050-3AD8-4F22-B6CC-0D509D182E66}" srcId="{18595152-D1A1-4550-8267-90575AFB3202}" destId="{6E3F716F-91C7-4937-AD8E-0AC3FAE2EDCD}" srcOrd="1" destOrd="0" parTransId="{C7F7F94B-4F8D-41B2-93C3-73821201617B}" sibTransId="{16A67B3C-7A0D-40B0-94D5-30CAD6E58272}"/>
    <dgm:cxn modelId="{999A4974-6919-46A2-8FF1-6A59A0A208E5}" srcId="{18595152-D1A1-4550-8267-90575AFB3202}" destId="{0A038D6D-8E3D-40A1-A8F9-6DBDDC050CCC}" srcOrd="0" destOrd="0" parTransId="{093E885A-2252-4651-A97C-AADDCFC1DE6F}" sibTransId="{F4269B85-4D4F-4743-A369-04F883D6E167}"/>
    <dgm:cxn modelId="{31B55679-1373-472A-A194-D6B134278876}" srcId="{18595152-D1A1-4550-8267-90575AFB3202}" destId="{EF1D0734-AB11-427A-A41A-BA23778348FD}" srcOrd="2" destOrd="0" parTransId="{74657B70-C068-4E14-A3C5-C2DD8F1C5658}" sibTransId="{98917251-5186-4D96-A330-50196E3014C4}"/>
    <dgm:cxn modelId="{2F7B9D5A-7BFB-48C8-95F6-1C95B1259D25}" type="presOf" srcId="{6E3F716F-91C7-4937-AD8E-0AC3FAE2EDCD}" destId="{C76D1BEA-F6B4-4C46-AEB9-EA1EE0337F65}" srcOrd="0" destOrd="0" presId="urn:microsoft.com/office/officeart/2005/8/layout/pyramid2"/>
    <dgm:cxn modelId="{EE065F8D-C2D7-4173-9930-FA3A2C57C95E}" type="presOf" srcId="{CDAE38D8-B67A-4812-A17B-2F21FFC6A065}" destId="{48E4246D-7F36-4B75-9B04-B70BEC09D41E}" srcOrd="0" destOrd="0" presId="urn:microsoft.com/office/officeart/2005/8/layout/pyramid2"/>
    <dgm:cxn modelId="{079AEBB3-B01C-41D4-BAAC-3BB616C6E240}" type="presOf" srcId="{01B5117F-8B7C-449C-9F09-5634118EC06F}" destId="{EC1F300E-6F13-4750-AA0E-158A7F2FE270}" srcOrd="0" destOrd="0" presId="urn:microsoft.com/office/officeart/2005/8/layout/pyramid2"/>
    <dgm:cxn modelId="{569664E0-E5B7-4CCA-A25A-89545D4FF211}" type="presOf" srcId="{18595152-D1A1-4550-8267-90575AFB3202}" destId="{9268FADC-40D7-449B-8E9E-823884E393C7}" srcOrd="0" destOrd="0" presId="urn:microsoft.com/office/officeart/2005/8/layout/pyramid2"/>
    <dgm:cxn modelId="{768370FE-F46F-4BA2-AFD9-1D2FE9E4E189}" srcId="{18595152-D1A1-4550-8267-90575AFB3202}" destId="{CDAE38D8-B67A-4812-A17B-2F21FFC6A065}" srcOrd="3" destOrd="0" parTransId="{787BA6C5-9601-4A40-B081-066C6C49F4F8}" sibTransId="{800E35E5-9615-4FD3-B526-69F72C85136D}"/>
    <dgm:cxn modelId="{1CAD58B0-6C6F-4DAE-9FD9-FF7CEDF26BDC}" type="presParOf" srcId="{9268FADC-40D7-449B-8E9E-823884E393C7}" destId="{4C847BAB-0B3B-423B-8ED9-61D98A9BEBEF}" srcOrd="0" destOrd="0" presId="urn:microsoft.com/office/officeart/2005/8/layout/pyramid2"/>
    <dgm:cxn modelId="{F218F520-D537-449E-95CE-52CD232EA0D5}" type="presParOf" srcId="{9268FADC-40D7-449B-8E9E-823884E393C7}" destId="{80E73B58-10F4-4349-87CE-1962666E261F}" srcOrd="1" destOrd="0" presId="urn:microsoft.com/office/officeart/2005/8/layout/pyramid2"/>
    <dgm:cxn modelId="{CF00AE6B-16F0-42FE-963F-D0DBB86FDE49}" type="presParOf" srcId="{80E73B58-10F4-4349-87CE-1962666E261F}" destId="{88B83C66-EC1F-4EB8-9972-6E789B0D82E2}" srcOrd="0" destOrd="0" presId="urn:microsoft.com/office/officeart/2005/8/layout/pyramid2"/>
    <dgm:cxn modelId="{4DC3D0FE-6C41-4FE4-A16D-A09F1B4D3FBF}" type="presParOf" srcId="{80E73B58-10F4-4349-87CE-1962666E261F}" destId="{4E0F203B-6902-4317-B3C8-22AB0109DBE9}" srcOrd="1" destOrd="0" presId="urn:microsoft.com/office/officeart/2005/8/layout/pyramid2"/>
    <dgm:cxn modelId="{DAFC0B85-3761-4B27-B417-44EA3D25DDD5}" type="presParOf" srcId="{80E73B58-10F4-4349-87CE-1962666E261F}" destId="{C76D1BEA-F6B4-4C46-AEB9-EA1EE0337F65}" srcOrd="2" destOrd="0" presId="urn:microsoft.com/office/officeart/2005/8/layout/pyramid2"/>
    <dgm:cxn modelId="{5156D035-EFA9-4AF2-96CD-5845E0B9F38D}" type="presParOf" srcId="{80E73B58-10F4-4349-87CE-1962666E261F}" destId="{220E023E-97FE-4875-B121-F2F717C056B1}" srcOrd="3" destOrd="0" presId="urn:microsoft.com/office/officeart/2005/8/layout/pyramid2"/>
    <dgm:cxn modelId="{A584A1C6-D4DD-4F85-AE77-9C353E863170}" type="presParOf" srcId="{80E73B58-10F4-4349-87CE-1962666E261F}" destId="{54AD4A7B-F9C1-4B6C-A522-56C6922E858B}" srcOrd="4" destOrd="0" presId="urn:microsoft.com/office/officeart/2005/8/layout/pyramid2"/>
    <dgm:cxn modelId="{4A7EF814-6F2E-4AC3-BF5A-92628381925C}" type="presParOf" srcId="{80E73B58-10F4-4349-87CE-1962666E261F}" destId="{62B8B3B9-175F-468B-8C4F-E8EB533CCC37}" srcOrd="5" destOrd="0" presId="urn:microsoft.com/office/officeart/2005/8/layout/pyramid2"/>
    <dgm:cxn modelId="{8C430914-1212-4370-BE03-1049B41B1AC3}" type="presParOf" srcId="{80E73B58-10F4-4349-87CE-1962666E261F}" destId="{48E4246D-7F36-4B75-9B04-B70BEC09D41E}" srcOrd="6" destOrd="0" presId="urn:microsoft.com/office/officeart/2005/8/layout/pyramid2"/>
    <dgm:cxn modelId="{2C70E65E-1E78-4295-9C46-329C50CB14E5}" type="presParOf" srcId="{80E73B58-10F4-4349-87CE-1962666E261F}" destId="{16E53F96-798F-4BA6-A86A-55FFC50BAA86}" srcOrd="7" destOrd="0" presId="urn:microsoft.com/office/officeart/2005/8/layout/pyramid2"/>
    <dgm:cxn modelId="{F68C9DBB-3C59-4FE0-86AB-BC07FECC3ADF}" type="presParOf" srcId="{80E73B58-10F4-4349-87CE-1962666E261F}" destId="{EC1F300E-6F13-4750-AA0E-158A7F2FE270}" srcOrd="8" destOrd="0" presId="urn:microsoft.com/office/officeart/2005/8/layout/pyramid2"/>
    <dgm:cxn modelId="{40ADD720-2865-471C-9BBC-27E6789966F2}" type="presParOf" srcId="{80E73B58-10F4-4349-87CE-1962666E261F}" destId="{A25C838B-7C53-487A-96A1-C1185AC95B03}"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D7231A8-3156-484F-B4EB-3B42784D1D84}"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pt-BR"/>
        </a:p>
      </dgm:t>
    </dgm:pt>
    <dgm:pt modelId="{9D933C9F-AE3E-4BE1-AE6E-020E20D0A7B2}">
      <dgm:prSet phldrT="[Texto]"/>
      <dgm:spPr/>
      <dgm:t>
        <a:bodyPr/>
        <a:lstStyle/>
        <a:p>
          <a:r>
            <a:rPr lang="pt-BR"/>
            <a:t>Índice de rejeições</a:t>
          </a:r>
        </a:p>
      </dgm:t>
    </dgm:pt>
    <dgm:pt modelId="{BE9C311D-2C88-4E16-B55E-1B01958345C8}" type="parTrans" cxnId="{CE9D1BDE-7D5C-4B39-BE7F-9C0E60F20744}">
      <dgm:prSet/>
      <dgm:spPr/>
      <dgm:t>
        <a:bodyPr/>
        <a:lstStyle/>
        <a:p>
          <a:endParaRPr lang="pt-BR"/>
        </a:p>
      </dgm:t>
    </dgm:pt>
    <dgm:pt modelId="{639EE10A-4F19-4ADD-985C-789FBB0A97A8}" type="sibTrans" cxnId="{CE9D1BDE-7D5C-4B39-BE7F-9C0E60F20744}">
      <dgm:prSet/>
      <dgm:spPr/>
      <dgm:t>
        <a:bodyPr/>
        <a:lstStyle/>
        <a:p>
          <a:endParaRPr lang="pt-BR"/>
        </a:p>
      </dgm:t>
    </dgm:pt>
    <dgm:pt modelId="{A1A8E782-FAA9-4A26-80E8-9FBD5346DF79}" type="pres">
      <dgm:prSet presAssocID="{6D7231A8-3156-484F-B4EB-3B42784D1D84}" presName="Name0" presStyleCnt="0">
        <dgm:presLayoutVars>
          <dgm:chMax val="1"/>
          <dgm:dir/>
          <dgm:animLvl val="ctr"/>
          <dgm:resizeHandles val="exact"/>
        </dgm:presLayoutVars>
      </dgm:prSet>
      <dgm:spPr/>
    </dgm:pt>
    <dgm:pt modelId="{99BF2FA4-552D-4BE3-89F4-B3570C82EBBC}" type="pres">
      <dgm:prSet presAssocID="{9D933C9F-AE3E-4BE1-AE6E-020E20D0A7B2}" presName="centerShape" presStyleLbl="node0" presStyleIdx="0" presStyleCnt="1"/>
      <dgm:spPr/>
    </dgm:pt>
  </dgm:ptLst>
  <dgm:cxnLst>
    <dgm:cxn modelId="{2D219201-9ABB-4386-9233-8FE52861BCAA}" type="presOf" srcId="{9D933C9F-AE3E-4BE1-AE6E-020E20D0A7B2}" destId="{99BF2FA4-552D-4BE3-89F4-B3570C82EBBC}" srcOrd="0" destOrd="0" presId="urn:microsoft.com/office/officeart/2005/8/layout/radial5"/>
    <dgm:cxn modelId="{3C1AE5C3-A96A-4E5A-9C1C-C0310E12782C}" type="presOf" srcId="{6D7231A8-3156-484F-B4EB-3B42784D1D84}" destId="{A1A8E782-FAA9-4A26-80E8-9FBD5346DF79}" srcOrd="0" destOrd="0" presId="urn:microsoft.com/office/officeart/2005/8/layout/radial5"/>
    <dgm:cxn modelId="{CE9D1BDE-7D5C-4B39-BE7F-9C0E60F20744}" srcId="{6D7231A8-3156-484F-B4EB-3B42784D1D84}" destId="{9D933C9F-AE3E-4BE1-AE6E-020E20D0A7B2}" srcOrd="0" destOrd="0" parTransId="{BE9C311D-2C88-4E16-B55E-1B01958345C8}" sibTransId="{639EE10A-4F19-4ADD-985C-789FBB0A97A8}"/>
    <dgm:cxn modelId="{31063219-89A3-4C87-B1E6-9D5981586C33}" type="presParOf" srcId="{A1A8E782-FAA9-4A26-80E8-9FBD5346DF79}" destId="{99BF2FA4-552D-4BE3-89F4-B3570C82EBBC}"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7231A8-3156-484F-B4EB-3B42784D1D84}" type="doc">
      <dgm:prSet loTypeId="urn:microsoft.com/office/officeart/2005/8/layout/radial5" loCatId="cycle" qsTypeId="urn:microsoft.com/office/officeart/2005/8/quickstyle/3d3" qsCatId="3D" csTypeId="urn:microsoft.com/office/officeart/2005/8/colors/accent0_3" csCatId="mainScheme" phldr="1"/>
      <dgm:spPr/>
      <dgm:t>
        <a:bodyPr/>
        <a:lstStyle/>
        <a:p>
          <a:endParaRPr lang="pt-BR"/>
        </a:p>
      </dgm:t>
    </dgm:pt>
    <dgm:pt modelId="{9D933C9F-AE3E-4BE1-AE6E-020E20D0A7B2}">
      <dgm:prSet phldrT="[Texto]"/>
      <dgm:spPr/>
      <dgm:t>
        <a:bodyPr/>
        <a:lstStyle/>
        <a:p>
          <a:r>
            <a:rPr lang="pt-BR"/>
            <a:t>Índice de rejeições</a:t>
          </a:r>
        </a:p>
      </dgm:t>
    </dgm:pt>
    <dgm:pt modelId="{BE9C311D-2C88-4E16-B55E-1B01958345C8}" type="parTrans" cxnId="{CE9D1BDE-7D5C-4B39-BE7F-9C0E60F20744}">
      <dgm:prSet/>
      <dgm:spPr/>
      <dgm:t>
        <a:bodyPr/>
        <a:lstStyle/>
        <a:p>
          <a:endParaRPr lang="pt-BR"/>
        </a:p>
      </dgm:t>
    </dgm:pt>
    <dgm:pt modelId="{639EE10A-4F19-4ADD-985C-789FBB0A97A8}" type="sibTrans" cxnId="{CE9D1BDE-7D5C-4B39-BE7F-9C0E60F20744}">
      <dgm:prSet/>
      <dgm:spPr/>
      <dgm:t>
        <a:bodyPr/>
        <a:lstStyle/>
        <a:p>
          <a:endParaRPr lang="pt-BR"/>
        </a:p>
      </dgm:t>
    </dgm:pt>
    <dgm:pt modelId="{7B587DFF-548E-4727-915D-478F34C0E5EA}">
      <dgm:prSet phldrT="[Texto]"/>
      <dgm:spPr/>
      <dgm:t>
        <a:bodyPr/>
        <a:lstStyle/>
        <a:p>
          <a:r>
            <a:rPr lang="pt-BR"/>
            <a:t>Por turno</a:t>
          </a:r>
        </a:p>
      </dgm:t>
    </dgm:pt>
    <dgm:pt modelId="{BFF992C5-7BBC-4E51-8499-9E7478B6051D}" type="parTrans" cxnId="{8D04D434-2F7A-42E5-88B9-0411295F5B12}">
      <dgm:prSet/>
      <dgm:spPr/>
      <dgm:t>
        <a:bodyPr/>
        <a:lstStyle/>
        <a:p>
          <a:endParaRPr lang="pt-BR"/>
        </a:p>
      </dgm:t>
    </dgm:pt>
    <dgm:pt modelId="{56F29674-CE14-4BB8-A6EB-96C75DD6050D}" type="sibTrans" cxnId="{8D04D434-2F7A-42E5-88B9-0411295F5B12}">
      <dgm:prSet/>
      <dgm:spPr/>
      <dgm:t>
        <a:bodyPr/>
        <a:lstStyle/>
        <a:p>
          <a:endParaRPr lang="pt-BR"/>
        </a:p>
      </dgm:t>
    </dgm:pt>
    <dgm:pt modelId="{0677D783-0791-43AC-A155-FEC7EE0703E1}">
      <dgm:prSet phldrT="[Texto]"/>
      <dgm:spPr/>
      <dgm:t>
        <a:bodyPr/>
        <a:lstStyle/>
        <a:p>
          <a:r>
            <a:rPr lang="pt-BR"/>
            <a:t>Por tipo de defeito</a:t>
          </a:r>
        </a:p>
      </dgm:t>
    </dgm:pt>
    <dgm:pt modelId="{748CD607-7E93-43E7-8462-D1F68BFF4457}" type="parTrans" cxnId="{A6E81636-76A8-4B9C-88BB-4CF3BC45C187}">
      <dgm:prSet/>
      <dgm:spPr/>
      <dgm:t>
        <a:bodyPr/>
        <a:lstStyle/>
        <a:p>
          <a:endParaRPr lang="pt-BR"/>
        </a:p>
      </dgm:t>
    </dgm:pt>
    <dgm:pt modelId="{00CC2A20-F15A-46EE-A7B0-3CD1A10DD9A0}" type="sibTrans" cxnId="{A6E81636-76A8-4B9C-88BB-4CF3BC45C187}">
      <dgm:prSet/>
      <dgm:spPr/>
      <dgm:t>
        <a:bodyPr/>
        <a:lstStyle/>
        <a:p>
          <a:endParaRPr lang="pt-BR"/>
        </a:p>
      </dgm:t>
    </dgm:pt>
    <dgm:pt modelId="{1D82E907-9D2E-4ADD-8DAA-791CCC78ABB2}">
      <dgm:prSet phldrT="[Texto]"/>
      <dgm:spPr/>
      <dgm:t>
        <a:bodyPr/>
        <a:lstStyle/>
        <a:p>
          <a:r>
            <a:rPr lang="pt-BR"/>
            <a:t>Por máquina</a:t>
          </a:r>
        </a:p>
      </dgm:t>
    </dgm:pt>
    <dgm:pt modelId="{6BDFE86A-27B4-4969-97DC-AD050465B4C4}" type="parTrans" cxnId="{584F11C6-7985-4490-ACCE-F0DD612BE82F}">
      <dgm:prSet/>
      <dgm:spPr/>
      <dgm:t>
        <a:bodyPr/>
        <a:lstStyle/>
        <a:p>
          <a:endParaRPr lang="pt-BR"/>
        </a:p>
      </dgm:t>
    </dgm:pt>
    <dgm:pt modelId="{239C739A-02C9-442D-B22C-3EA7FC9E4729}" type="sibTrans" cxnId="{584F11C6-7985-4490-ACCE-F0DD612BE82F}">
      <dgm:prSet/>
      <dgm:spPr/>
      <dgm:t>
        <a:bodyPr/>
        <a:lstStyle/>
        <a:p>
          <a:endParaRPr lang="pt-BR"/>
        </a:p>
      </dgm:t>
    </dgm:pt>
    <dgm:pt modelId="{FFEF043E-895D-4F1F-94E1-4BE2FF5E44BF}">
      <dgm:prSet phldrT="[Texto]"/>
      <dgm:spPr/>
      <dgm:t>
        <a:bodyPr/>
        <a:lstStyle/>
        <a:p>
          <a:r>
            <a:rPr lang="pt-BR"/>
            <a:t>Por operador</a:t>
          </a:r>
        </a:p>
      </dgm:t>
    </dgm:pt>
    <dgm:pt modelId="{AC40AE01-0FC3-4BCC-B4F9-62D110A05066}" type="parTrans" cxnId="{6697E745-7970-4344-9AFB-D265B4F687B3}">
      <dgm:prSet/>
      <dgm:spPr/>
      <dgm:t>
        <a:bodyPr/>
        <a:lstStyle/>
        <a:p>
          <a:endParaRPr lang="pt-BR"/>
        </a:p>
      </dgm:t>
    </dgm:pt>
    <dgm:pt modelId="{32356F4C-54F8-432D-B8D6-CA22C97DB532}" type="sibTrans" cxnId="{6697E745-7970-4344-9AFB-D265B4F687B3}">
      <dgm:prSet/>
      <dgm:spPr/>
      <dgm:t>
        <a:bodyPr/>
        <a:lstStyle/>
        <a:p>
          <a:endParaRPr lang="pt-BR"/>
        </a:p>
      </dgm:t>
    </dgm:pt>
    <dgm:pt modelId="{FC90310E-15D6-4AD6-BFFA-4E43EEAE5D96}">
      <dgm:prSet phldrT="[Texto]"/>
      <dgm:spPr/>
      <dgm:t>
        <a:bodyPr/>
        <a:lstStyle/>
        <a:p>
          <a:r>
            <a:rPr lang="pt-BR"/>
            <a:t>Por custo</a:t>
          </a:r>
        </a:p>
      </dgm:t>
    </dgm:pt>
    <dgm:pt modelId="{F3DB3610-D0E8-4D69-A797-C4F58A2BAA28}" type="parTrans" cxnId="{E35AA3CE-3BA4-4F78-81E6-9A10406794D1}">
      <dgm:prSet/>
      <dgm:spPr/>
      <dgm:t>
        <a:bodyPr/>
        <a:lstStyle/>
        <a:p>
          <a:endParaRPr lang="pt-BR"/>
        </a:p>
      </dgm:t>
    </dgm:pt>
    <dgm:pt modelId="{125C2593-285D-4BDD-9517-4AF3A8712BA2}" type="sibTrans" cxnId="{E35AA3CE-3BA4-4F78-81E6-9A10406794D1}">
      <dgm:prSet/>
      <dgm:spPr/>
      <dgm:t>
        <a:bodyPr/>
        <a:lstStyle/>
        <a:p>
          <a:endParaRPr lang="pt-BR"/>
        </a:p>
      </dgm:t>
    </dgm:pt>
    <dgm:pt modelId="{A1A8E782-FAA9-4A26-80E8-9FBD5346DF79}" type="pres">
      <dgm:prSet presAssocID="{6D7231A8-3156-484F-B4EB-3B42784D1D84}" presName="Name0" presStyleCnt="0">
        <dgm:presLayoutVars>
          <dgm:chMax val="1"/>
          <dgm:dir/>
          <dgm:animLvl val="ctr"/>
          <dgm:resizeHandles val="exact"/>
        </dgm:presLayoutVars>
      </dgm:prSet>
      <dgm:spPr/>
    </dgm:pt>
    <dgm:pt modelId="{99BF2FA4-552D-4BE3-89F4-B3570C82EBBC}" type="pres">
      <dgm:prSet presAssocID="{9D933C9F-AE3E-4BE1-AE6E-020E20D0A7B2}" presName="centerShape" presStyleLbl="node0" presStyleIdx="0" presStyleCnt="1"/>
      <dgm:spPr/>
    </dgm:pt>
    <dgm:pt modelId="{FC53AF42-C98C-48BF-B0C2-03D19F60FDA5}" type="pres">
      <dgm:prSet presAssocID="{BFF992C5-7BBC-4E51-8499-9E7478B6051D}" presName="parTrans" presStyleLbl="sibTrans2D1" presStyleIdx="0" presStyleCnt="5"/>
      <dgm:spPr/>
    </dgm:pt>
    <dgm:pt modelId="{16BE9090-5BD9-4AA5-BE4A-DAF249C2E90C}" type="pres">
      <dgm:prSet presAssocID="{BFF992C5-7BBC-4E51-8499-9E7478B6051D}" presName="connectorText" presStyleLbl="sibTrans2D1" presStyleIdx="0" presStyleCnt="5"/>
      <dgm:spPr/>
    </dgm:pt>
    <dgm:pt modelId="{95B08E50-C00F-4A7B-9D84-AA52578E8F49}" type="pres">
      <dgm:prSet presAssocID="{7B587DFF-548E-4727-915D-478F34C0E5EA}" presName="node" presStyleLbl="node1" presStyleIdx="0" presStyleCnt="5">
        <dgm:presLayoutVars>
          <dgm:bulletEnabled val="1"/>
        </dgm:presLayoutVars>
      </dgm:prSet>
      <dgm:spPr/>
    </dgm:pt>
    <dgm:pt modelId="{833E3095-2722-4A88-9469-D9A08C1187BF}" type="pres">
      <dgm:prSet presAssocID="{748CD607-7E93-43E7-8462-D1F68BFF4457}" presName="parTrans" presStyleLbl="sibTrans2D1" presStyleIdx="1" presStyleCnt="5"/>
      <dgm:spPr/>
    </dgm:pt>
    <dgm:pt modelId="{CBECCB51-5D36-4900-99BE-09789F1871E8}" type="pres">
      <dgm:prSet presAssocID="{748CD607-7E93-43E7-8462-D1F68BFF4457}" presName="connectorText" presStyleLbl="sibTrans2D1" presStyleIdx="1" presStyleCnt="5"/>
      <dgm:spPr/>
    </dgm:pt>
    <dgm:pt modelId="{8A3A0274-7A7A-47C6-A208-42D46C4ACB45}" type="pres">
      <dgm:prSet presAssocID="{0677D783-0791-43AC-A155-FEC7EE0703E1}" presName="node" presStyleLbl="node1" presStyleIdx="1" presStyleCnt="5">
        <dgm:presLayoutVars>
          <dgm:bulletEnabled val="1"/>
        </dgm:presLayoutVars>
      </dgm:prSet>
      <dgm:spPr/>
    </dgm:pt>
    <dgm:pt modelId="{FAA36DAB-4373-4CF5-86A9-41ECD1435023}" type="pres">
      <dgm:prSet presAssocID="{6BDFE86A-27B4-4969-97DC-AD050465B4C4}" presName="parTrans" presStyleLbl="sibTrans2D1" presStyleIdx="2" presStyleCnt="5"/>
      <dgm:spPr/>
    </dgm:pt>
    <dgm:pt modelId="{0D61A284-7293-424C-B315-891176C82FBE}" type="pres">
      <dgm:prSet presAssocID="{6BDFE86A-27B4-4969-97DC-AD050465B4C4}" presName="connectorText" presStyleLbl="sibTrans2D1" presStyleIdx="2" presStyleCnt="5"/>
      <dgm:spPr/>
    </dgm:pt>
    <dgm:pt modelId="{C517ACD6-7DE6-4B57-9201-28FB1AE0363D}" type="pres">
      <dgm:prSet presAssocID="{1D82E907-9D2E-4ADD-8DAA-791CCC78ABB2}" presName="node" presStyleLbl="node1" presStyleIdx="2" presStyleCnt="5">
        <dgm:presLayoutVars>
          <dgm:bulletEnabled val="1"/>
        </dgm:presLayoutVars>
      </dgm:prSet>
      <dgm:spPr/>
    </dgm:pt>
    <dgm:pt modelId="{F69649DC-FBD5-4926-94FB-30AA0002A76D}" type="pres">
      <dgm:prSet presAssocID="{AC40AE01-0FC3-4BCC-B4F9-62D110A05066}" presName="parTrans" presStyleLbl="sibTrans2D1" presStyleIdx="3" presStyleCnt="5"/>
      <dgm:spPr/>
    </dgm:pt>
    <dgm:pt modelId="{C3226037-6810-4B29-B004-BF459A9D5F9C}" type="pres">
      <dgm:prSet presAssocID="{AC40AE01-0FC3-4BCC-B4F9-62D110A05066}" presName="connectorText" presStyleLbl="sibTrans2D1" presStyleIdx="3" presStyleCnt="5"/>
      <dgm:spPr/>
    </dgm:pt>
    <dgm:pt modelId="{81BFFB81-AFAA-4B0B-90D8-BCF2F2677DC9}" type="pres">
      <dgm:prSet presAssocID="{FFEF043E-895D-4F1F-94E1-4BE2FF5E44BF}" presName="node" presStyleLbl="node1" presStyleIdx="3" presStyleCnt="5">
        <dgm:presLayoutVars>
          <dgm:bulletEnabled val="1"/>
        </dgm:presLayoutVars>
      </dgm:prSet>
      <dgm:spPr/>
    </dgm:pt>
    <dgm:pt modelId="{E7CDAF8D-85E2-498D-88DD-3A2C4430FBA4}" type="pres">
      <dgm:prSet presAssocID="{F3DB3610-D0E8-4D69-A797-C4F58A2BAA28}" presName="parTrans" presStyleLbl="sibTrans2D1" presStyleIdx="4" presStyleCnt="5"/>
      <dgm:spPr/>
    </dgm:pt>
    <dgm:pt modelId="{A7C1523F-F392-4426-A28F-07F928C4B218}" type="pres">
      <dgm:prSet presAssocID="{F3DB3610-D0E8-4D69-A797-C4F58A2BAA28}" presName="connectorText" presStyleLbl="sibTrans2D1" presStyleIdx="4" presStyleCnt="5"/>
      <dgm:spPr/>
    </dgm:pt>
    <dgm:pt modelId="{5F3A1805-B1DD-451A-ACF8-FCB99E900FED}" type="pres">
      <dgm:prSet presAssocID="{FC90310E-15D6-4AD6-BFFA-4E43EEAE5D96}" presName="node" presStyleLbl="node1" presStyleIdx="4" presStyleCnt="5">
        <dgm:presLayoutVars>
          <dgm:bulletEnabled val="1"/>
        </dgm:presLayoutVars>
      </dgm:prSet>
      <dgm:spPr/>
    </dgm:pt>
  </dgm:ptLst>
  <dgm:cxnLst>
    <dgm:cxn modelId="{2D219201-9ABB-4386-9233-8FE52861BCAA}" type="presOf" srcId="{9D933C9F-AE3E-4BE1-AE6E-020E20D0A7B2}" destId="{99BF2FA4-552D-4BE3-89F4-B3570C82EBBC}" srcOrd="0" destOrd="0" presId="urn:microsoft.com/office/officeart/2005/8/layout/radial5"/>
    <dgm:cxn modelId="{DD330E02-4A0A-4EBE-9A0E-F95B206DCD3A}" type="presOf" srcId="{BFF992C5-7BBC-4E51-8499-9E7478B6051D}" destId="{FC53AF42-C98C-48BF-B0C2-03D19F60FDA5}" srcOrd="0" destOrd="0" presId="urn:microsoft.com/office/officeart/2005/8/layout/radial5"/>
    <dgm:cxn modelId="{8CABE20C-250D-4CFA-8B0D-E125AEA3F94A}" type="presOf" srcId="{AC40AE01-0FC3-4BCC-B4F9-62D110A05066}" destId="{F69649DC-FBD5-4926-94FB-30AA0002A76D}" srcOrd="0" destOrd="0" presId="urn:microsoft.com/office/officeart/2005/8/layout/radial5"/>
    <dgm:cxn modelId="{E2977B0F-A330-4AE3-95C9-3B98A728BB04}" type="presOf" srcId="{0677D783-0791-43AC-A155-FEC7EE0703E1}" destId="{8A3A0274-7A7A-47C6-A208-42D46C4ACB45}" srcOrd="0" destOrd="0" presId="urn:microsoft.com/office/officeart/2005/8/layout/radial5"/>
    <dgm:cxn modelId="{F6F82C12-4EF8-48CC-9245-9AD231C4761B}" type="presOf" srcId="{1D82E907-9D2E-4ADD-8DAA-791CCC78ABB2}" destId="{C517ACD6-7DE6-4B57-9201-28FB1AE0363D}" srcOrd="0" destOrd="0" presId="urn:microsoft.com/office/officeart/2005/8/layout/radial5"/>
    <dgm:cxn modelId="{005F471C-61FD-452B-8C56-EF0AF8EC1CCC}" type="presOf" srcId="{6BDFE86A-27B4-4969-97DC-AD050465B4C4}" destId="{FAA36DAB-4373-4CF5-86A9-41ECD1435023}" srcOrd="0" destOrd="0" presId="urn:microsoft.com/office/officeart/2005/8/layout/radial5"/>
    <dgm:cxn modelId="{8D04D434-2F7A-42E5-88B9-0411295F5B12}" srcId="{9D933C9F-AE3E-4BE1-AE6E-020E20D0A7B2}" destId="{7B587DFF-548E-4727-915D-478F34C0E5EA}" srcOrd="0" destOrd="0" parTransId="{BFF992C5-7BBC-4E51-8499-9E7478B6051D}" sibTransId="{56F29674-CE14-4BB8-A6EB-96C75DD6050D}"/>
    <dgm:cxn modelId="{A6E81636-76A8-4B9C-88BB-4CF3BC45C187}" srcId="{9D933C9F-AE3E-4BE1-AE6E-020E20D0A7B2}" destId="{0677D783-0791-43AC-A155-FEC7EE0703E1}" srcOrd="1" destOrd="0" parTransId="{748CD607-7E93-43E7-8462-D1F68BFF4457}" sibTransId="{00CC2A20-F15A-46EE-A7B0-3CD1A10DD9A0}"/>
    <dgm:cxn modelId="{16024560-4A69-488C-86CE-B6F36D7D2F08}" type="presOf" srcId="{FC90310E-15D6-4AD6-BFFA-4E43EEAE5D96}" destId="{5F3A1805-B1DD-451A-ACF8-FCB99E900FED}" srcOrd="0" destOrd="0" presId="urn:microsoft.com/office/officeart/2005/8/layout/radial5"/>
    <dgm:cxn modelId="{6697E745-7970-4344-9AFB-D265B4F687B3}" srcId="{9D933C9F-AE3E-4BE1-AE6E-020E20D0A7B2}" destId="{FFEF043E-895D-4F1F-94E1-4BE2FF5E44BF}" srcOrd="3" destOrd="0" parTransId="{AC40AE01-0FC3-4BCC-B4F9-62D110A05066}" sibTransId="{32356F4C-54F8-432D-B8D6-CA22C97DB532}"/>
    <dgm:cxn modelId="{BB98F085-15E4-4196-80C7-77737DCF07C2}" type="presOf" srcId="{AC40AE01-0FC3-4BCC-B4F9-62D110A05066}" destId="{C3226037-6810-4B29-B004-BF459A9D5F9C}" srcOrd="1" destOrd="0" presId="urn:microsoft.com/office/officeart/2005/8/layout/radial5"/>
    <dgm:cxn modelId="{0122FD91-222F-4626-9823-C7DD7DD192B2}" type="presOf" srcId="{FFEF043E-895D-4F1F-94E1-4BE2FF5E44BF}" destId="{81BFFB81-AFAA-4B0B-90D8-BCF2F2677DC9}" srcOrd="0" destOrd="0" presId="urn:microsoft.com/office/officeart/2005/8/layout/radial5"/>
    <dgm:cxn modelId="{C24D2598-3243-4666-8E52-A81C23830530}" type="presOf" srcId="{7B587DFF-548E-4727-915D-478F34C0E5EA}" destId="{95B08E50-C00F-4A7B-9D84-AA52578E8F49}" srcOrd="0" destOrd="0" presId="urn:microsoft.com/office/officeart/2005/8/layout/radial5"/>
    <dgm:cxn modelId="{9EF576AA-8E57-4A1E-8666-E6283F9A3479}" type="presOf" srcId="{6BDFE86A-27B4-4969-97DC-AD050465B4C4}" destId="{0D61A284-7293-424C-B315-891176C82FBE}" srcOrd="1" destOrd="0" presId="urn:microsoft.com/office/officeart/2005/8/layout/radial5"/>
    <dgm:cxn modelId="{1CF51BAD-53EA-4F1B-8C08-20C48019F60C}" type="presOf" srcId="{748CD607-7E93-43E7-8462-D1F68BFF4457}" destId="{833E3095-2722-4A88-9469-D9A08C1187BF}" srcOrd="0" destOrd="0" presId="urn:microsoft.com/office/officeart/2005/8/layout/radial5"/>
    <dgm:cxn modelId="{05839EB2-C038-4066-8288-A6C60FE9ABF7}" type="presOf" srcId="{F3DB3610-D0E8-4D69-A797-C4F58A2BAA28}" destId="{A7C1523F-F392-4426-A28F-07F928C4B218}" srcOrd="1" destOrd="0" presId="urn:microsoft.com/office/officeart/2005/8/layout/radial5"/>
    <dgm:cxn modelId="{3C1AE5C3-A96A-4E5A-9C1C-C0310E12782C}" type="presOf" srcId="{6D7231A8-3156-484F-B4EB-3B42784D1D84}" destId="{A1A8E782-FAA9-4A26-80E8-9FBD5346DF79}" srcOrd="0" destOrd="0" presId="urn:microsoft.com/office/officeart/2005/8/layout/radial5"/>
    <dgm:cxn modelId="{584F11C6-7985-4490-ACCE-F0DD612BE82F}" srcId="{9D933C9F-AE3E-4BE1-AE6E-020E20D0A7B2}" destId="{1D82E907-9D2E-4ADD-8DAA-791CCC78ABB2}" srcOrd="2" destOrd="0" parTransId="{6BDFE86A-27B4-4969-97DC-AD050465B4C4}" sibTransId="{239C739A-02C9-442D-B22C-3EA7FC9E4729}"/>
    <dgm:cxn modelId="{B5A107C8-2EC0-46E2-93EE-24ACB990374B}" type="presOf" srcId="{748CD607-7E93-43E7-8462-D1F68BFF4457}" destId="{CBECCB51-5D36-4900-99BE-09789F1871E8}" srcOrd="1" destOrd="0" presId="urn:microsoft.com/office/officeart/2005/8/layout/radial5"/>
    <dgm:cxn modelId="{643624CB-7F03-4F1F-BEDD-4CA1BD06FC67}" type="presOf" srcId="{F3DB3610-D0E8-4D69-A797-C4F58A2BAA28}" destId="{E7CDAF8D-85E2-498D-88DD-3A2C4430FBA4}" srcOrd="0" destOrd="0" presId="urn:microsoft.com/office/officeart/2005/8/layout/radial5"/>
    <dgm:cxn modelId="{E35AA3CE-3BA4-4F78-81E6-9A10406794D1}" srcId="{9D933C9F-AE3E-4BE1-AE6E-020E20D0A7B2}" destId="{FC90310E-15D6-4AD6-BFFA-4E43EEAE5D96}" srcOrd="4" destOrd="0" parTransId="{F3DB3610-D0E8-4D69-A797-C4F58A2BAA28}" sibTransId="{125C2593-285D-4BDD-9517-4AF3A8712BA2}"/>
    <dgm:cxn modelId="{CE9D1BDE-7D5C-4B39-BE7F-9C0E60F20744}" srcId="{6D7231A8-3156-484F-B4EB-3B42784D1D84}" destId="{9D933C9F-AE3E-4BE1-AE6E-020E20D0A7B2}" srcOrd="0" destOrd="0" parTransId="{BE9C311D-2C88-4E16-B55E-1B01958345C8}" sibTransId="{639EE10A-4F19-4ADD-985C-789FBB0A97A8}"/>
    <dgm:cxn modelId="{C8C190F3-B613-4A01-B02F-CF5F1D7B81BB}" type="presOf" srcId="{BFF992C5-7BBC-4E51-8499-9E7478B6051D}" destId="{16BE9090-5BD9-4AA5-BE4A-DAF249C2E90C}" srcOrd="1" destOrd="0" presId="urn:microsoft.com/office/officeart/2005/8/layout/radial5"/>
    <dgm:cxn modelId="{31063219-89A3-4C87-B1E6-9D5981586C33}" type="presParOf" srcId="{A1A8E782-FAA9-4A26-80E8-9FBD5346DF79}" destId="{99BF2FA4-552D-4BE3-89F4-B3570C82EBBC}" srcOrd="0" destOrd="0" presId="urn:microsoft.com/office/officeart/2005/8/layout/radial5"/>
    <dgm:cxn modelId="{8F49E415-2211-4EF5-86A8-301709F2B131}" type="presParOf" srcId="{A1A8E782-FAA9-4A26-80E8-9FBD5346DF79}" destId="{FC53AF42-C98C-48BF-B0C2-03D19F60FDA5}" srcOrd="1" destOrd="0" presId="urn:microsoft.com/office/officeart/2005/8/layout/radial5"/>
    <dgm:cxn modelId="{2FAA1CFF-0640-441C-8D8A-3A5675DB1595}" type="presParOf" srcId="{FC53AF42-C98C-48BF-B0C2-03D19F60FDA5}" destId="{16BE9090-5BD9-4AA5-BE4A-DAF249C2E90C}" srcOrd="0" destOrd="0" presId="urn:microsoft.com/office/officeart/2005/8/layout/radial5"/>
    <dgm:cxn modelId="{75842A96-D25B-4878-B803-D1665F6AE67D}" type="presParOf" srcId="{A1A8E782-FAA9-4A26-80E8-9FBD5346DF79}" destId="{95B08E50-C00F-4A7B-9D84-AA52578E8F49}" srcOrd="2" destOrd="0" presId="urn:microsoft.com/office/officeart/2005/8/layout/radial5"/>
    <dgm:cxn modelId="{D50FFDF2-CFAD-4329-B020-734C30BD79DF}" type="presParOf" srcId="{A1A8E782-FAA9-4A26-80E8-9FBD5346DF79}" destId="{833E3095-2722-4A88-9469-D9A08C1187BF}" srcOrd="3" destOrd="0" presId="urn:microsoft.com/office/officeart/2005/8/layout/radial5"/>
    <dgm:cxn modelId="{909758D4-9EF6-41E5-8E91-C4C15649EAEB}" type="presParOf" srcId="{833E3095-2722-4A88-9469-D9A08C1187BF}" destId="{CBECCB51-5D36-4900-99BE-09789F1871E8}" srcOrd="0" destOrd="0" presId="urn:microsoft.com/office/officeart/2005/8/layout/radial5"/>
    <dgm:cxn modelId="{5F229C55-7B85-4223-8F67-E68E7F6B6220}" type="presParOf" srcId="{A1A8E782-FAA9-4A26-80E8-9FBD5346DF79}" destId="{8A3A0274-7A7A-47C6-A208-42D46C4ACB45}" srcOrd="4" destOrd="0" presId="urn:microsoft.com/office/officeart/2005/8/layout/radial5"/>
    <dgm:cxn modelId="{04491B84-DFFF-4125-A9C4-702F68871D76}" type="presParOf" srcId="{A1A8E782-FAA9-4A26-80E8-9FBD5346DF79}" destId="{FAA36DAB-4373-4CF5-86A9-41ECD1435023}" srcOrd="5" destOrd="0" presId="urn:microsoft.com/office/officeart/2005/8/layout/radial5"/>
    <dgm:cxn modelId="{5A730905-368E-409B-ADBC-39D95EE72AC2}" type="presParOf" srcId="{FAA36DAB-4373-4CF5-86A9-41ECD1435023}" destId="{0D61A284-7293-424C-B315-891176C82FBE}" srcOrd="0" destOrd="0" presId="urn:microsoft.com/office/officeart/2005/8/layout/radial5"/>
    <dgm:cxn modelId="{260F50FD-F8FD-4E92-8F6B-BB0EB5443EC5}" type="presParOf" srcId="{A1A8E782-FAA9-4A26-80E8-9FBD5346DF79}" destId="{C517ACD6-7DE6-4B57-9201-28FB1AE0363D}" srcOrd="6" destOrd="0" presId="urn:microsoft.com/office/officeart/2005/8/layout/radial5"/>
    <dgm:cxn modelId="{E0A077A6-2D66-4587-8142-C2E7070C379A}" type="presParOf" srcId="{A1A8E782-FAA9-4A26-80E8-9FBD5346DF79}" destId="{F69649DC-FBD5-4926-94FB-30AA0002A76D}" srcOrd="7" destOrd="0" presId="urn:microsoft.com/office/officeart/2005/8/layout/radial5"/>
    <dgm:cxn modelId="{F65816AA-FD51-4CD4-A467-87937F8CC35B}" type="presParOf" srcId="{F69649DC-FBD5-4926-94FB-30AA0002A76D}" destId="{C3226037-6810-4B29-B004-BF459A9D5F9C}" srcOrd="0" destOrd="0" presId="urn:microsoft.com/office/officeart/2005/8/layout/radial5"/>
    <dgm:cxn modelId="{7E9B57F5-38D9-4B2A-973A-FD63DB76B191}" type="presParOf" srcId="{A1A8E782-FAA9-4A26-80E8-9FBD5346DF79}" destId="{81BFFB81-AFAA-4B0B-90D8-BCF2F2677DC9}" srcOrd="8" destOrd="0" presId="urn:microsoft.com/office/officeart/2005/8/layout/radial5"/>
    <dgm:cxn modelId="{FB257847-AE36-4023-BB0C-974CBA60E768}" type="presParOf" srcId="{A1A8E782-FAA9-4A26-80E8-9FBD5346DF79}" destId="{E7CDAF8D-85E2-498D-88DD-3A2C4430FBA4}" srcOrd="9" destOrd="0" presId="urn:microsoft.com/office/officeart/2005/8/layout/radial5"/>
    <dgm:cxn modelId="{F85F72B0-C2A9-4194-82E7-1400C01CF47E}" type="presParOf" srcId="{E7CDAF8D-85E2-498D-88DD-3A2C4430FBA4}" destId="{A7C1523F-F392-4426-A28F-07F928C4B218}" srcOrd="0" destOrd="0" presId="urn:microsoft.com/office/officeart/2005/8/layout/radial5"/>
    <dgm:cxn modelId="{79DAB887-9331-4F5E-87EF-559373D67679}" type="presParOf" srcId="{A1A8E782-FAA9-4A26-80E8-9FBD5346DF79}" destId="{5F3A1805-B1DD-451A-ACF8-FCB99E900FED}"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5656E-0628-4F84-93C4-2E047C17D4AD}" type="doc">
      <dgm:prSet loTypeId="urn:microsoft.com/office/officeart/2005/8/layout/hChevron3" loCatId="process" qsTypeId="urn:microsoft.com/office/officeart/2005/8/quickstyle/simple1" qsCatId="simple" csTypeId="urn:microsoft.com/office/officeart/2005/8/colors/accent2_4" csCatId="accent2" phldr="1"/>
      <dgm:spPr/>
    </dgm:pt>
    <dgm:pt modelId="{FC8AFBE0-2CBB-4D06-A945-41043893B945}">
      <dgm:prSet phldrT="[Texto]"/>
      <dgm:spPr/>
      <dgm:t>
        <a:bodyPr/>
        <a:lstStyle/>
        <a:p>
          <a:r>
            <a:rPr lang="pt-BR" dirty="0"/>
            <a:t>Causa</a:t>
          </a:r>
        </a:p>
      </dgm:t>
    </dgm:pt>
    <dgm:pt modelId="{BDD08779-B3D1-484E-99C3-A51F1DBECA68}" type="parTrans" cxnId="{99972398-2A8A-4227-83EA-3715C2CC33C2}">
      <dgm:prSet/>
      <dgm:spPr/>
      <dgm:t>
        <a:bodyPr/>
        <a:lstStyle/>
        <a:p>
          <a:endParaRPr lang="pt-BR"/>
        </a:p>
      </dgm:t>
    </dgm:pt>
    <dgm:pt modelId="{294CE8EE-5876-4442-BA89-CCAA53BC873D}" type="sibTrans" cxnId="{99972398-2A8A-4227-83EA-3715C2CC33C2}">
      <dgm:prSet/>
      <dgm:spPr/>
      <dgm:t>
        <a:bodyPr/>
        <a:lstStyle/>
        <a:p>
          <a:endParaRPr lang="pt-BR"/>
        </a:p>
      </dgm:t>
    </dgm:pt>
    <dgm:pt modelId="{E33753AF-5215-48A2-9834-B502F161758E}">
      <dgm:prSet phldrT="[Texto]"/>
      <dgm:spPr/>
      <dgm:t>
        <a:bodyPr/>
        <a:lstStyle/>
        <a:p>
          <a:r>
            <a:rPr lang="pt-BR" dirty="0"/>
            <a:t>Processamento</a:t>
          </a:r>
        </a:p>
      </dgm:t>
    </dgm:pt>
    <dgm:pt modelId="{60137027-C549-4189-BCF7-96A1C6F0958D}" type="parTrans" cxnId="{B0472128-9647-4A9B-B9CE-05D3E85AA443}">
      <dgm:prSet/>
      <dgm:spPr/>
      <dgm:t>
        <a:bodyPr/>
        <a:lstStyle/>
        <a:p>
          <a:endParaRPr lang="pt-BR"/>
        </a:p>
      </dgm:t>
    </dgm:pt>
    <dgm:pt modelId="{A4F488AE-8303-4030-B3DD-AE40037314CE}" type="sibTrans" cxnId="{B0472128-9647-4A9B-B9CE-05D3E85AA443}">
      <dgm:prSet/>
      <dgm:spPr/>
      <dgm:t>
        <a:bodyPr/>
        <a:lstStyle/>
        <a:p>
          <a:endParaRPr lang="pt-BR"/>
        </a:p>
      </dgm:t>
    </dgm:pt>
    <dgm:pt modelId="{77B05767-4E42-49B7-966F-4BAE39705BC8}">
      <dgm:prSet phldrT="[Texto]"/>
      <dgm:spPr/>
      <dgm:t>
        <a:bodyPr/>
        <a:lstStyle/>
        <a:p>
          <a:r>
            <a:rPr lang="pt-BR" dirty="0"/>
            <a:t>Efeito</a:t>
          </a:r>
        </a:p>
      </dgm:t>
    </dgm:pt>
    <dgm:pt modelId="{9D7ECC0A-ADDE-4BE6-BC70-ED325366273A}" type="parTrans" cxnId="{3E0D5DB0-60BD-4485-A4EA-38AAC22BBE75}">
      <dgm:prSet/>
      <dgm:spPr/>
      <dgm:t>
        <a:bodyPr/>
        <a:lstStyle/>
        <a:p>
          <a:endParaRPr lang="pt-BR"/>
        </a:p>
      </dgm:t>
    </dgm:pt>
    <dgm:pt modelId="{79041D4D-DDA8-4A8C-AB05-DA09B3DCD8F3}" type="sibTrans" cxnId="{3E0D5DB0-60BD-4485-A4EA-38AAC22BBE75}">
      <dgm:prSet/>
      <dgm:spPr/>
      <dgm:t>
        <a:bodyPr/>
        <a:lstStyle/>
        <a:p>
          <a:endParaRPr lang="pt-BR"/>
        </a:p>
      </dgm:t>
    </dgm:pt>
    <dgm:pt modelId="{9AEA0F1E-F869-4A79-BE8F-F9A8B43C76B1}" type="pres">
      <dgm:prSet presAssocID="{F295656E-0628-4F84-93C4-2E047C17D4AD}" presName="Name0" presStyleCnt="0">
        <dgm:presLayoutVars>
          <dgm:dir/>
          <dgm:resizeHandles val="exact"/>
        </dgm:presLayoutVars>
      </dgm:prSet>
      <dgm:spPr/>
    </dgm:pt>
    <dgm:pt modelId="{8B2516A0-EEB1-4EF0-8B4F-D6C7DD5DC618}" type="pres">
      <dgm:prSet presAssocID="{FC8AFBE0-2CBB-4D06-A945-41043893B945}" presName="parTxOnly" presStyleLbl="node1" presStyleIdx="0" presStyleCnt="3">
        <dgm:presLayoutVars>
          <dgm:bulletEnabled val="1"/>
        </dgm:presLayoutVars>
      </dgm:prSet>
      <dgm:spPr/>
    </dgm:pt>
    <dgm:pt modelId="{0B9D229C-EF5A-440C-9CAC-270CC7C6C9DC}" type="pres">
      <dgm:prSet presAssocID="{294CE8EE-5876-4442-BA89-CCAA53BC873D}" presName="parSpace" presStyleCnt="0"/>
      <dgm:spPr/>
    </dgm:pt>
    <dgm:pt modelId="{E8635E20-D2A5-4C28-AD3C-9E90E07C7F6B}" type="pres">
      <dgm:prSet presAssocID="{E33753AF-5215-48A2-9834-B502F161758E}" presName="parTxOnly" presStyleLbl="node1" presStyleIdx="1" presStyleCnt="3">
        <dgm:presLayoutVars>
          <dgm:bulletEnabled val="1"/>
        </dgm:presLayoutVars>
      </dgm:prSet>
      <dgm:spPr/>
    </dgm:pt>
    <dgm:pt modelId="{F6B1B2E4-BEA5-435B-855E-644D525BA759}" type="pres">
      <dgm:prSet presAssocID="{A4F488AE-8303-4030-B3DD-AE40037314CE}" presName="parSpace" presStyleCnt="0"/>
      <dgm:spPr/>
    </dgm:pt>
    <dgm:pt modelId="{B052E12B-1C84-477B-96B1-A91BED97D640}" type="pres">
      <dgm:prSet presAssocID="{77B05767-4E42-49B7-966F-4BAE39705BC8}" presName="parTxOnly" presStyleLbl="node1" presStyleIdx="2" presStyleCnt="3">
        <dgm:presLayoutVars>
          <dgm:bulletEnabled val="1"/>
        </dgm:presLayoutVars>
      </dgm:prSet>
      <dgm:spPr/>
    </dgm:pt>
  </dgm:ptLst>
  <dgm:cxnLst>
    <dgm:cxn modelId="{F96D9320-2364-499C-A88E-6E380DA2E81E}" type="presOf" srcId="{E33753AF-5215-48A2-9834-B502F161758E}" destId="{E8635E20-D2A5-4C28-AD3C-9E90E07C7F6B}" srcOrd="0" destOrd="0" presId="urn:microsoft.com/office/officeart/2005/8/layout/hChevron3"/>
    <dgm:cxn modelId="{B0472128-9647-4A9B-B9CE-05D3E85AA443}" srcId="{F295656E-0628-4F84-93C4-2E047C17D4AD}" destId="{E33753AF-5215-48A2-9834-B502F161758E}" srcOrd="1" destOrd="0" parTransId="{60137027-C549-4189-BCF7-96A1C6F0958D}" sibTransId="{A4F488AE-8303-4030-B3DD-AE40037314CE}"/>
    <dgm:cxn modelId="{42F97485-BAEE-4021-B4BF-56F35D8FD22E}" type="presOf" srcId="{77B05767-4E42-49B7-966F-4BAE39705BC8}" destId="{B052E12B-1C84-477B-96B1-A91BED97D640}" srcOrd="0" destOrd="0" presId="urn:microsoft.com/office/officeart/2005/8/layout/hChevron3"/>
    <dgm:cxn modelId="{99972398-2A8A-4227-83EA-3715C2CC33C2}" srcId="{F295656E-0628-4F84-93C4-2E047C17D4AD}" destId="{FC8AFBE0-2CBB-4D06-A945-41043893B945}" srcOrd="0" destOrd="0" parTransId="{BDD08779-B3D1-484E-99C3-A51F1DBECA68}" sibTransId="{294CE8EE-5876-4442-BA89-CCAA53BC873D}"/>
    <dgm:cxn modelId="{3E0D5DB0-60BD-4485-A4EA-38AAC22BBE75}" srcId="{F295656E-0628-4F84-93C4-2E047C17D4AD}" destId="{77B05767-4E42-49B7-966F-4BAE39705BC8}" srcOrd="2" destOrd="0" parTransId="{9D7ECC0A-ADDE-4BE6-BC70-ED325366273A}" sibTransId="{79041D4D-DDA8-4A8C-AB05-DA09B3DCD8F3}"/>
    <dgm:cxn modelId="{FE261EBD-9D68-4B52-ADF6-8B2D014CDCA7}" type="presOf" srcId="{FC8AFBE0-2CBB-4D06-A945-41043893B945}" destId="{8B2516A0-EEB1-4EF0-8B4F-D6C7DD5DC618}" srcOrd="0" destOrd="0" presId="urn:microsoft.com/office/officeart/2005/8/layout/hChevron3"/>
    <dgm:cxn modelId="{772BAFBE-0E5E-4618-9218-54AC21C59281}" type="presOf" srcId="{F295656E-0628-4F84-93C4-2E047C17D4AD}" destId="{9AEA0F1E-F869-4A79-BE8F-F9A8B43C76B1}" srcOrd="0" destOrd="0" presId="urn:microsoft.com/office/officeart/2005/8/layout/hChevron3"/>
    <dgm:cxn modelId="{A89581F0-E245-42B6-B201-493A62E37080}" type="presParOf" srcId="{9AEA0F1E-F869-4A79-BE8F-F9A8B43C76B1}" destId="{8B2516A0-EEB1-4EF0-8B4F-D6C7DD5DC618}" srcOrd="0" destOrd="0" presId="urn:microsoft.com/office/officeart/2005/8/layout/hChevron3"/>
    <dgm:cxn modelId="{1CD87BF6-1DEC-4F50-B0C4-0A6527F0B494}" type="presParOf" srcId="{9AEA0F1E-F869-4A79-BE8F-F9A8B43C76B1}" destId="{0B9D229C-EF5A-440C-9CAC-270CC7C6C9DC}" srcOrd="1" destOrd="0" presId="urn:microsoft.com/office/officeart/2005/8/layout/hChevron3"/>
    <dgm:cxn modelId="{7688C180-454E-4976-9989-C95AF6361FE1}" type="presParOf" srcId="{9AEA0F1E-F869-4A79-BE8F-F9A8B43C76B1}" destId="{E8635E20-D2A5-4C28-AD3C-9E90E07C7F6B}" srcOrd="2" destOrd="0" presId="urn:microsoft.com/office/officeart/2005/8/layout/hChevron3"/>
    <dgm:cxn modelId="{F6FDC4E5-AC77-4FCB-94ED-A104C240CFDF}" type="presParOf" srcId="{9AEA0F1E-F869-4A79-BE8F-F9A8B43C76B1}" destId="{F6B1B2E4-BEA5-435B-855E-644D525BA759}" srcOrd="3" destOrd="0" presId="urn:microsoft.com/office/officeart/2005/8/layout/hChevron3"/>
    <dgm:cxn modelId="{E9F15A6E-B0D7-43BB-9DD9-01EABC6169E3}" type="presParOf" srcId="{9AEA0F1E-F869-4A79-BE8F-F9A8B43C76B1}" destId="{B052E12B-1C84-477B-96B1-A91BED97D64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C00E53-AC94-430D-AD67-FC136F74721A}" type="doc">
      <dgm:prSet loTypeId="urn:microsoft.com/office/officeart/2008/layout/HorizontalMultiLevelHierarchy" loCatId="hierarchy" qsTypeId="urn:microsoft.com/office/officeart/2005/8/quickstyle/3d2" qsCatId="3D" csTypeId="urn:microsoft.com/office/officeart/2005/8/colors/accent1_4" csCatId="accent1" phldr="1"/>
      <dgm:spPr/>
      <dgm:t>
        <a:bodyPr/>
        <a:lstStyle/>
        <a:p>
          <a:endParaRPr lang="pt-BR"/>
        </a:p>
      </dgm:t>
    </dgm:pt>
    <dgm:pt modelId="{91D9D33E-A70D-4930-8A50-E640D9991E38}">
      <dgm:prSet phldrT="[Texto]"/>
      <dgm:spPr/>
      <dgm:t>
        <a:bodyPr/>
        <a:lstStyle/>
        <a:p>
          <a:r>
            <a:rPr lang="pt-BR" dirty="0"/>
            <a:t>Ishikawa</a:t>
          </a:r>
        </a:p>
      </dgm:t>
    </dgm:pt>
    <dgm:pt modelId="{F65CE72C-A38C-4D29-9E63-51F1B07743F3}" type="parTrans" cxnId="{67FDF632-071A-4FD1-A069-26DEB0D09AD5}">
      <dgm:prSet/>
      <dgm:spPr/>
      <dgm:t>
        <a:bodyPr/>
        <a:lstStyle/>
        <a:p>
          <a:endParaRPr lang="pt-BR"/>
        </a:p>
      </dgm:t>
    </dgm:pt>
    <dgm:pt modelId="{B37418AF-9570-42EB-AB06-9E86BC9033F8}" type="sibTrans" cxnId="{67FDF632-071A-4FD1-A069-26DEB0D09AD5}">
      <dgm:prSet/>
      <dgm:spPr/>
      <dgm:t>
        <a:bodyPr/>
        <a:lstStyle/>
        <a:p>
          <a:endParaRPr lang="pt-BR"/>
        </a:p>
      </dgm:t>
    </dgm:pt>
    <dgm:pt modelId="{C2BAD367-009D-44B8-A28F-D71984A74BED}">
      <dgm:prSet phldrT="[Texto]"/>
      <dgm:spPr/>
      <dgm:t>
        <a:bodyPr/>
        <a:lstStyle/>
        <a:p>
          <a:r>
            <a:rPr lang="pt-BR" dirty="0"/>
            <a:t>Método</a:t>
          </a:r>
        </a:p>
      </dgm:t>
    </dgm:pt>
    <dgm:pt modelId="{A876574A-0BA7-4E08-90EF-0B937F7B3F1C}" type="parTrans" cxnId="{40A27D43-FEEC-4AA7-89CA-ECDF909C4C49}">
      <dgm:prSet/>
      <dgm:spPr/>
      <dgm:t>
        <a:bodyPr/>
        <a:lstStyle/>
        <a:p>
          <a:endParaRPr lang="pt-BR"/>
        </a:p>
      </dgm:t>
    </dgm:pt>
    <dgm:pt modelId="{CF918BE4-669E-4DB3-9DDF-A56AF23DC1C4}" type="sibTrans" cxnId="{40A27D43-FEEC-4AA7-89CA-ECDF909C4C49}">
      <dgm:prSet/>
      <dgm:spPr/>
      <dgm:t>
        <a:bodyPr/>
        <a:lstStyle/>
        <a:p>
          <a:endParaRPr lang="pt-BR"/>
        </a:p>
      </dgm:t>
    </dgm:pt>
    <dgm:pt modelId="{66107F1E-6AC6-48AD-B386-AD6C860C7E7F}">
      <dgm:prSet phldrT="[Texto]"/>
      <dgm:spPr/>
      <dgm:t>
        <a:bodyPr/>
        <a:lstStyle/>
        <a:p>
          <a:r>
            <a:rPr lang="pt-BR" dirty="0"/>
            <a:t>Mão de Obra</a:t>
          </a:r>
        </a:p>
      </dgm:t>
    </dgm:pt>
    <dgm:pt modelId="{D82D7465-9F03-48F8-B52A-AEE431BBB1B9}" type="parTrans" cxnId="{398F52AD-AEC4-4AA0-BDBC-C236D8F72C55}">
      <dgm:prSet/>
      <dgm:spPr/>
      <dgm:t>
        <a:bodyPr/>
        <a:lstStyle/>
        <a:p>
          <a:endParaRPr lang="pt-BR"/>
        </a:p>
      </dgm:t>
    </dgm:pt>
    <dgm:pt modelId="{2EFA2D04-E97D-4D3D-950D-FCBCEE40E0E5}" type="sibTrans" cxnId="{398F52AD-AEC4-4AA0-BDBC-C236D8F72C55}">
      <dgm:prSet/>
      <dgm:spPr/>
      <dgm:t>
        <a:bodyPr/>
        <a:lstStyle/>
        <a:p>
          <a:endParaRPr lang="pt-BR"/>
        </a:p>
      </dgm:t>
    </dgm:pt>
    <dgm:pt modelId="{1A844197-A273-4D74-ADB3-E363A246B745}">
      <dgm:prSet phldrT="[Texto]"/>
      <dgm:spPr/>
      <dgm:t>
        <a:bodyPr/>
        <a:lstStyle/>
        <a:p>
          <a:r>
            <a:rPr lang="pt-BR" dirty="0"/>
            <a:t>Meio Ambiente</a:t>
          </a:r>
        </a:p>
      </dgm:t>
    </dgm:pt>
    <dgm:pt modelId="{D30D41C4-BB1A-4C4C-8B24-5A0826A3A6F0}" type="parTrans" cxnId="{C1476B7A-B012-47BB-8077-6C6F84038789}">
      <dgm:prSet/>
      <dgm:spPr/>
      <dgm:t>
        <a:bodyPr/>
        <a:lstStyle/>
        <a:p>
          <a:endParaRPr lang="pt-BR"/>
        </a:p>
      </dgm:t>
    </dgm:pt>
    <dgm:pt modelId="{469B0AFE-7875-48FD-91FD-5CA04138D138}" type="sibTrans" cxnId="{C1476B7A-B012-47BB-8077-6C6F84038789}">
      <dgm:prSet/>
      <dgm:spPr/>
      <dgm:t>
        <a:bodyPr/>
        <a:lstStyle/>
        <a:p>
          <a:endParaRPr lang="pt-BR"/>
        </a:p>
      </dgm:t>
    </dgm:pt>
    <dgm:pt modelId="{0E0659D3-7A5B-45C6-86D4-DC015A40742D}">
      <dgm:prSet phldrT="[Texto]"/>
      <dgm:spPr/>
      <dgm:t>
        <a:bodyPr/>
        <a:lstStyle/>
        <a:p>
          <a:r>
            <a:rPr lang="pt-BR" dirty="0"/>
            <a:t>Máquina</a:t>
          </a:r>
        </a:p>
      </dgm:t>
    </dgm:pt>
    <dgm:pt modelId="{F07C8388-28E2-4B43-B358-7F2CB1F5010D}" type="parTrans" cxnId="{735A5D65-F363-42DC-8715-56164382744C}">
      <dgm:prSet/>
      <dgm:spPr/>
      <dgm:t>
        <a:bodyPr/>
        <a:lstStyle/>
        <a:p>
          <a:endParaRPr lang="pt-BR"/>
        </a:p>
      </dgm:t>
    </dgm:pt>
    <dgm:pt modelId="{A078F2BB-3B06-4F4F-8C7B-666FE114964F}" type="sibTrans" cxnId="{735A5D65-F363-42DC-8715-56164382744C}">
      <dgm:prSet/>
      <dgm:spPr/>
      <dgm:t>
        <a:bodyPr/>
        <a:lstStyle/>
        <a:p>
          <a:endParaRPr lang="pt-BR"/>
        </a:p>
      </dgm:t>
    </dgm:pt>
    <dgm:pt modelId="{E17C78B4-F159-4DF6-BA60-B567B9A81EAD}">
      <dgm:prSet phldrT="[Texto]"/>
      <dgm:spPr/>
      <dgm:t>
        <a:bodyPr/>
        <a:lstStyle/>
        <a:p>
          <a:r>
            <a:rPr lang="pt-BR" dirty="0"/>
            <a:t>Material (MP)</a:t>
          </a:r>
        </a:p>
      </dgm:t>
    </dgm:pt>
    <dgm:pt modelId="{CBE0B1CB-BD9F-4486-8168-29E50729260E}" type="parTrans" cxnId="{48761C30-0628-4640-9F1E-C112607C6AE2}">
      <dgm:prSet/>
      <dgm:spPr/>
      <dgm:t>
        <a:bodyPr/>
        <a:lstStyle/>
        <a:p>
          <a:endParaRPr lang="pt-BR"/>
        </a:p>
      </dgm:t>
    </dgm:pt>
    <dgm:pt modelId="{A157C564-3525-4C00-8F41-E935BB8F83B3}" type="sibTrans" cxnId="{48761C30-0628-4640-9F1E-C112607C6AE2}">
      <dgm:prSet/>
      <dgm:spPr/>
      <dgm:t>
        <a:bodyPr/>
        <a:lstStyle/>
        <a:p>
          <a:endParaRPr lang="pt-BR"/>
        </a:p>
      </dgm:t>
    </dgm:pt>
    <dgm:pt modelId="{9EB57A36-A2CB-461C-8578-78CC470E1567}">
      <dgm:prSet phldrT="[Texto]"/>
      <dgm:spPr/>
      <dgm:t>
        <a:bodyPr/>
        <a:lstStyle/>
        <a:p>
          <a:r>
            <a:rPr lang="pt-BR" dirty="0"/>
            <a:t>Medida</a:t>
          </a:r>
        </a:p>
      </dgm:t>
    </dgm:pt>
    <dgm:pt modelId="{C83A64ED-41D2-4D20-A1E9-EBA48635E83A}" type="parTrans" cxnId="{58594C24-BE6A-4EAA-967B-E24ED2C9397A}">
      <dgm:prSet/>
      <dgm:spPr/>
      <dgm:t>
        <a:bodyPr/>
        <a:lstStyle/>
        <a:p>
          <a:endParaRPr lang="pt-BR"/>
        </a:p>
      </dgm:t>
    </dgm:pt>
    <dgm:pt modelId="{6C076276-22C4-4C14-8EFC-1A5700DEF228}" type="sibTrans" cxnId="{58594C24-BE6A-4EAA-967B-E24ED2C9397A}">
      <dgm:prSet/>
      <dgm:spPr/>
      <dgm:t>
        <a:bodyPr/>
        <a:lstStyle/>
        <a:p>
          <a:endParaRPr lang="pt-BR"/>
        </a:p>
      </dgm:t>
    </dgm:pt>
    <dgm:pt modelId="{91014D9A-66A2-4E5D-B114-CE7CF0C7D627}">
      <dgm:prSet phldrT="[Texto]"/>
      <dgm:spPr/>
      <dgm:t>
        <a:bodyPr/>
        <a:lstStyle/>
        <a:p>
          <a:r>
            <a:rPr lang="pt-BR" dirty="0"/>
            <a:t>Irregularidade na forma como o processo é realizado</a:t>
          </a:r>
        </a:p>
      </dgm:t>
    </dgm:pt>
    <dgm:pt modelId="{04C11379-7DB0-40D8-A16B-5C5BFABEEF22}" type="parTrans" cxnId="{DB0164B8-3262-4BB3-A32D-A93803B7A937}">
      <dgm:prSet/>
      <dgm:spPr/>
      <dgm:t>
        <a:bodyPr/>
        <a:lstStyle/>
        <a:p>
          <a:endParaRPr lang="pt-BR"/>
        </a:p>
      </dgm:t>
    </dgm:pt>
    <dgm:pt modelId="{9F118C1B-91C7-4A1B-949B-CDBA248E0D5E}" type="sibTrans" cxnId="{DB0164B8-3262-4BB3-A32D-A93803B7A937}">
      <dgm:prSet/>
      <dgm:spPr/>
      <dgm:t>
        <a:bodyPr/>
        <a:lstStyle/>
        <a:p>
          <a:endParaRPr lang="pt-BR"/>
        </a:p>
      </dgm:t>
    </dgm:pt>
    <dgm:pt modelId="{B3664609-C2BB-457D-A9A0-34D71D6EFDF5}">
      <dgm:prSet phldrT="[Texto]"/>
      <dgm:spPr/>
      <dgm:t>
        <a:bodyPr/>
        <a:lstStyle/>
        <a:p>
          <a:r>
            <a:rPr lang="pt-BR" dirty="0"/>
            <a:t>Falha no envolvimento das pessoas com problema</a:t>
          </a:r>
        </a:p>
      </dgm:t>
    </dgm:pt>
    <dgm:pt modelId="{B205DA4E-D8CC-4D2E-8703-516AA56419EC}" type="parTrans" cxnId="{B06E3EE4-A8EA-47F7-BC76-9A295DE995AB}">
      <dgm:prSet/>
      <dgm:spPr/>
      <dgm:t>
        <a:bodyPr/>
        <a:lstStyle/>
        <a:p>
          <a:endParaRPr lang="pt-BR"/>
        </a:p>
      </dgm:t>
    </dgm:pt>
    <dgm:pt modelId="{7D3548F8-8ED3-4126-8C42-3F9613CAB5AA}" type="sibTrans" cxnId="{B06E3EE4-A8EA-47F7-BC76-9A295DE995AB}">
      <dgm:prSet/>
      <dgm:spPr/>
      <dgm:t>
        <a:bodyPr/>
        <a:lstStyle/>
        <a:p>
          <a:endParaRPr lang="pt-BR"/>
        </a:p>
      </dgm:t>
    </dgm:pt>
    <dgm:pt modelId="{5348DB66-0DF1-422E-A68D-3A6B9EE040CC}">
      <dgm:prSet phldrT="[Texto]"/>
      <dgm:spPr/>
      <dgm:t>
        <a:bodyPr/>
        <a:lstStyle/>
        <a:p>
          <a:r>
            <a:rPr lang="pt-BR" dirty="0"/>
            <a:t>Falha das máquina e equipamentos envolvidos no processo</a:t>
          </a:r>
        </a:p>
      </dgm:t>
    </dgm:pt>
    <dgm:pt modelId="{9A9853F1-A765-48D8-8D50-11BE4FDCBBBF}" type="parTrans" cxnId="{62699B67-D40D-46C5-9127-79121A3B54E3}">
      <dgm:prSet/>
      <dgm:spPr/>
      <dgm:t>
        <a:bodyPr/>
        <a:lstStyle/>
        <a:p>
          <a:endParaRPr lang="pt-BR"/>
        </a:p>
      </dgm:t>
    </dgm:pt>
    <dgm:pt modelId="{291B3F27-8E49-4475-B8D9-89FB111C9C4B}" type="sibTrans" cxnId="{62699B67-D40D-46C5-9127-79121A3B54E3}">
      <dgm:prSet/>
      <dgm:spPr/>
      <dgm:t>
        <a:bodyPr/>
        <a:lstStyle/>
        <a:p>
          <a:endParaRPr lang="pt-BR"/>
        </a:p>
      </dgm:t>
    </dgm:pt>
    <dgm:pt modelId="{2293E5F8-2CC2-4EA2-9AF9-8D3B12917AD9}">
      <dgm:prSet phldrT="[Texto]"/>
      <dgm:spPr/>
      <dgm:t>
        <a:bodyPr/>
        <a:lstStyle/>
        <a:p>
          <a:r>
            <a:rPr lang="pt-BR" dirty="0"/>
            <a:t>Não conformidade dos insumo</a:t>
          </a:r>
        </a:p>
      </dgm:t>
    </dgm:pt>
    <dgm:pt modelId="{075E0B08-9896-48E1-9F13-5BB965538ACF}" type="parTrans" cxnId="{A149ED17-51CD-412D-B4AC-5C2462D3DD35}">
      <dgm:prSet/>
      <dgm:spPr/>
      <dgm:t>
        <a:bodyPr/>
        <a:lstStyle/>
        <a:p>
          <a:endParaRPr lang="pt-BR"/>
        </a:p>
      </dgm:t>
    </dgm:pt>
    <dgm:pt modelId="{F9A65F36-4270-4EDF-9F1C-1B0E25CA89C9}" type="sibTrans" cxnId="{A149ED17-51CD-412D-B4AC-5C2462D3DD35}">
      <dgm:prSet/>
      <dgm:spPr/>
      <dgm:t>
        <a:bodyPr/>
        <a:lstStyle/>
        <a:p>
          <a:endParaRPr lang="pt-BR"/>
        </a:p>
      </dgm:t>
    </dgm:pt>
    <dgm:pt modelId="{60428A6B-B196-4610-8743-CD94E07C6548}">
      <dgm:prSet phldrT="[Texto]"/>
      <dgm:spPr/>
      <dgm:t>
        <a:bodyPr/>
        <a:lstStyle/>
        <a:p>
          <a:r>
            <a:rPr lang="pt-BR" dirty="0"/>
            <a:t>Erro de medição, controle ou monitoramento do processo</a:t>
          </a:r>
        </a:p>
      </dgm:t>
    </dgm:pt>
    <dgm:pt modelId="{F7CAAA88-3FF5-4864-8093-19B56A39DB55}" type="parTrans" cxnId="{4DFC9D32-8653-4033-9680-3045C0699551}">
      <dgm:prSet/>
      <dgm:spPr/>
      <dgm:t>
        <a:bodyPr/>
        <a:lstStyle/>
        <a:p>
          <a:endParaRPr lang="pt-BR"/>
        </a:p>
      </dgm:t>
    </dgm:pt>
    <dgm:pt modelId="{876B9C84-6608-4D96-9F65-D94739E40C43}" type="sibTrans" cxnId="{4DFC9D32-8653-4033-9680-3045C0699551}">
      <dgm:prSet/>
      <dgm:spPr/>
      <dgm:t>
        <a:bodyPr/>
        <a:lstStyle/>
        <a:p>
          <a:endParaRPr lang="pt-BR"/>
        </a:p>
      </dgm:t>
    </dgm:pt>
    <dgm:pt modelId="{97526E8A-639A-4E74-B666-674070073ECD}">
      <dgm:prSet phldrT="[Texto]"/>
      <dgm:spPr/>
      <dgm:t>
        <a:bodyPr/>
        <a:lstStyle/>
        <a:p>
          <a:r>
            <a:rPr lang="pt-BR" dirty="0"/>
            <a:t>Características impróprias do meio ambiente em questão</a:t>
          </a:r>
        </a:p>
      </dgm:t>
    </dgm:pt>
    <dgm:pt modelId="{5B144398-BA32-4CCF-A12D-E3CE4CA253A3}" type="parTrans" cxnId="{2694394B-F4B6-4842-83BE-05318E0D3CE0}">
      <dgm:prSet/>
      <dgm:spPr/>
      <dgm:t>
        <a:bodyPr/>
        <a:lstStyle/>
        <a:p>
          <a:endParaRPr lang="pt-BR"/>
        </a:p>
      </dgm:t>
    </dgm:pt>
    <dgm:pt modelId="{AEF374CD-AD73-42CA-A1EF-156EB1515600}" type="sibTrans" cxnId="{2694394B-F4B6-4842-83BE-05318E0D3CE0}">
      <dgm:prSet/>
      <dgm:spPr/>
      <dgm:t>
        <a:bodyPr/>
        <a:lstStyle/>
        <a:p>
          <a:endParaRPr lang="pt-BR"/>
        </a:p>
      </dgm:t>
    </dgm:pt>
    <dgm:pt modelId="{A15B0648-89E2-4C9E-9CB1-3F6610CDCE82}" type="pres">
      <dgm:prSet presAssocID="{F6C00E53-AC94-430D-AD67-FC136F74721A}" presName="Name0" presStyleCnt="0">
        <dgm:presLayoutVars>
          <dgm:chPref val="1"/>
          <dgm:dir/>
          <dgm:animOne val="branch"/>
          <dgm:animLvl val="lvl"/>
          <dgm:resizeHandles val="exact"/>
        </dgm:presLayoutVars>
      </dgm:prSet>
      <dgm:spPr/>
    </dgm:pt>
    <dgm:pt modelId="{BC86A262-EE02-4B27-B7DA-A5A1ADD2C70E}" type="pres">
      <dgm:prSet presAssocID="{91D9D33E-A70D-4930-8A50-E640D9991E38}" presName="root1" presStyleCnt="0"/>
      <dgm:spPr/>
    </dgm:pt>
    <dgm:pt modelId="{D68C1CEB-FB9C-41AC-9DBB-0FCAE87D148B}" type="pres">
      <dgm:prSet presAssocID="{91D9D33E-A70D-4930-8A50-E640D9991E38}" presName="LevelOneTextNode" presStyleLbl="node0" presStyleIdx="0" presStyleCnt="1">
        <dgm:presLayoutVars>
          <dgm:chPref val="3"/>
        </dgm:presLayoutVars>
      </dgm:prSet>
      <dgm:spPr/>
    </dgm:pt>
    <dgm:pt modelId="{4B1CE401-DF84-4DDE-85E1-F2522716A2CE}" type="pres">
      <dgm:prSet presAssocID="{91D9D33E-A70D-4930-8A50-E640D9991E38}" presName="level2hierChild" presStyleCnt="0"/>
      <dgm:spPr/>
    </dgm:pt>
    <dgm:pt modelId="{2DEF55B8-3DBB-473A-B4E2-FBD25D3DFB55}" type="pres">
      <dgm:prSet presAssocID="{A876574A-0BA7-4E08-90EF-0B937F7B3F1C}" presName="conn2-1" presStyleLbl="parChTrans1D2" presStyleIdx="0" presStyleCnt="6"/>
      <dgm:spPr/>
    </dgm:pt>
    <dgm:pt modelId="{76E2E856-F0DA-49B8-ABE7-BA522D4A6AD0}" type="pres">
      <dgm:prSet presAssocID="{A876574A-0BA7-4E08-90EF-0B937F7B3F1C}" presName="connTx" presStyleLbl="parChTrans1D2" presStyleIdx="0" presStyleCnt="6"/>
      <dgm:spPr/>
    </dgm:pt>
    <dgm:pt modelId="{BE57CFB1-EA1A-461B-9412-F5E7BB53E7D0}" type="pres">
      <dgm:prSet presAssocID="{C2BAD367-009D-44B8-A28F-D71984A74BED}" presName="root2" presStyleCnt="0"/>
      <dgm:spPr/>
    </dgm:pt>
    <dgm:pt modelId="{EA32ADC4-8E09-49C2-8A3E-1054A574F161}" type="pres">
      <dgm:prSet presAssocID="{C2BAD367-009D-44B8-A28F-D71984A74BED}" presName="LevelTwoTextNode" presStyleLbl="node2" presStyleIdx="0" presStyleCnt="6">
        <dgm:presLayoutVars>
          <dgm:chPref val="3"/>
        </dgm:presLayoutVars>
      </dgm:prSet>
      <dgm:spPr/>
    </dgm:pt>
    <dgm:pt modelId="{2B49B2BF-DF99-443E-A0DA-90E60D06412D}" type="pres">
      <dgm:prSet presAssocID="{C2BAD367-009D-44B8-A28F-D71984A74BED}" presName="level3hierChild" presStyleCnt="0"/>
      <dgm:spPr/>
    </dgm:pt>
    <dgm:pt modelId="{584583CD-BFE5-43D8-9D26-D1D1C4C04C46}" type="pres">
      <dgm:prSet presAssocID="{04C11379-7DB0-40D8-A16B-5C5BFABEEF22}" presName="conn2-1" presStyleLbl="parChTrans1D3" presStyleIdx="0" presStyleCnt="6"/>
      <dgm:spPr/>
    </dgm:pt>
    <dgm:pt modelId="{1051EFAA-6D3B-4039-8C36-8EBD5E95C9F4}" type="pres">
      <dgm:prSet presAssocID="{04C11379-7DB0-40D8-A16B-5C5BFABEEF22}" presName="connTx" presStyleLbl="parChTrans1D3" presStyleIdx="0" presStyleCnt="6"/>
      <dgm:spPr/>
    </dgm:pt>
    <dgm:pt modelId="{A2546511-887A-493E-9D86-1C816217E553}" type="pres">
      <dgm:prSet presAssocID="{91014D9A-66A2-4E5D-B114-CE7CF0C7D627}" presName="root2" presStyleCnt="0"/>
      <dgm:spPr/>
    </dgm:pt>
    <dgm:pt modelId="{2F3F84BD-368C-4AC3-BE05-981518AB293F}" type="pres">
      <dgm:prSet presAssocID="{91014D9A-66A2-4E5D-B114-CE7CF0C7D627}" presName="LevelTwoTextNode" presStyleLbl="node3" presStyleIdx="0" presStyleCnt="6" custScaleX="267227">
        <dgm:presLayoutVars>
          <dgm:chPref val="3"/>
        </dgm:presLayoutVars>
      </dgm:prSet>
      <dgm:spPr/>
    </dgm:pt>
    <dgm:pt modelId="{5D907508-A80C-461B-B97D-EF0514F4D7E7}" type="pres">
      <dgm:prSet presAssocID="{91014D9A-66A2-4E5D-B114-CE7CF0C7D627}" presName="level3hierChild" presStyleCnt="0"/>
      <dgm:spPr/>
    </dgm:pt>
    <dgm:pt modelId="{8C182030-2F94-4BD8-B6D2-D322D215EF76}" type="pres">
      <dgm:prSet presAssocID="{D82D7465-9F03-48F8-B52A-AEE431BBB1B9}" presName="conn2-1" presStyleLbl="parChTrans1D2" presStyleIdx="1" presStyleCnt="6"/>
      <dgm:spPr/>
    </dgm:pt>
    <dgm:pt modelId="{C616A9AB-0544-4B31-81D8-128B464196ED}" type="pres">
      <dgm:prSet presAssocID="{D82D7465-9F03-48F8-B52A-AEE431BBB1B9}" presName="connTx" presStyleLbl="parChTrans1D2" presStyleIdx="1" presStyleCnt="6"/>
      <dgm:spPr/>
    </dgm:pt>
    <dgm:pt modelId="{0C63105F-3DF1-43D7-B012-EC6BABD6B0CA}" type="pres">
      <dgm:prSet presAssocID="{66107F1E-6AC6-48AD-B386-AD6C860C7E7F}" presName="root2" presStyleCnt="0"/>
      <dgm:spPr/>
    </dgm:pt>
    <dgm:pt modelId="{1B2F9044-8832-4349-BB9A-56F7E154700F}" type="pres">
      <dgm:prSet presAssocID="{66107F1E-6AC6-48AD-B386-AD6C860C7E7F}" presName="LevelTwoTextNode" presStyleLbl="node2" presStyleIdx="1" presStyleCnt="6">
        <dgm:presLayoutVars>
          <dgm:chPref val="3"/>
        </dgm:presLayoutVars>
      </dgm:prSet>
      <dgm:spPr/>
    </dgm:pt>
    <dgm:pt modelId="{AF1C618C-1A28-490D-8B8E-88C10193C41A}" type="pres">
      <dgm:prSet presAssocID="{66107F1E-6AC6-48AD-B386-AD6C860C7E7F}" presName="level3hierChild" presStyleCnt="0"/>
      <dgm:spPr/>
    </dgm:pt>
    <dgm:pt modelId="{FDAA29E4-CC5B-463A-A365-F29F3E4E0B69}" type="pres">
      <dgm:prSet presAssocID="{B205DA4E-D8CC-4D2E-8703-516AA56419EC}" presName="conn2-1" presStyleLbl="parChTrans1D3" presStyleIdx="1" presStyleCnt="6"/>
      <dgm:spPr/>
    </dgm:pt>
    <dgm:pt modelId="{45150A05-2E6F-4DE8-922E-4BF60C549B12}" type="pres">
      <dgm:prSet presAssocID="{B205DA4E-D8CC-4D2E-8703-516AA56419EC}" presName="connTx" presStyleLbl="parChTrans1D3" presStyleIdx="1" presStyleCnt="6"/>
      <dgm:spPr/>
    </dgm:pt>
    <dgm:pt modelId="{E490E73F-7251-46B5-B3CF-94372FE5F202}" type="pres">
      <dgm:prSet presAssocID="{B3664609-C2BB-457D-A9A0-34D71D6EFDF5}" presName="root2" presStyleCnt="0"/>
      <dgm:spPr/>
    </dgm:pt>
    <dgm:pt modelId="{332A15CD-1328-43B2-85E4-911B2A466B45}" type="pres">
      <dgm:prSet presAssocID="{B3664609-C2BB-457D-A9A0-34D71D6EFDF5}" presName="LevelTwoTextNode" presStyleLbl="node3" presStyleIdx="1" presStyleCnt="6" custScaleX="267227">
        <dgm:presLayoutVars>
          <dgm:chPref val="3"/>
        </dgm:presLayoutVars>
      </dgm:prSet>
      <dgm:spPr/>
    </dgm:pt>
    <dgm:pt modelId="{3679DF4F-3723-425C-8C90-E02117A14E51}" type="pres">
      <dgm:prSet presAssocID="{B3664609-C2BB-457D-A9A0-34D71D6EFDF5}" presName="level3hierChild" presStyleCnt="0"/>
      <dgm:spPr/>
    </dgm:pt>
    <dgm:pt modelId="{2708E841-40DE-47B4-89A1-D808432B1CCA}" type="pres">
      <dgm:prSet presAssocID="{F07C8388-28E2-4B43-B358-7F2CB1F5010D}" presName="conn2-1" presStyleLbl="parChTrans1D2" presStyleIdx="2" presStyleCnt="6"/>
      <dgm:spPr/>
    </dgm:pt>
    <dgm:pt modelId="{9983E321-2335-487A-94E8-FE8A5D7826B2}" type="pres">
      <dgm:prSet presAssocID="{F07C8388-28E2-4B43-B358-7F2CB1F5010D}" presName="connTx" presStyleLbl="parChTrans1D2" presStyleIdx="2" presStyleCnt="6"/>
      <dgm:spPr/>
    </dgm:pt>
    <dgm:pt modelId="{46AD1289-EC89-49FE-AAC4-73F76A8C2652}" type="pres">
      <dgm:prSet presAssocID="{0E0659D3-7A5B-45C6-86D4-DC015A40742D}" presName="root2" presStyleCnt="0"/>
      <dgm:spPr/>
    </dgm:pt>
    <dgm:pt modelId="{D48F4B7A-A3AD-4ACA-939E-5B1FFCA9D314}" type="pres">
      <dgm:prSet presAssocID="{0E0659D3-7A5B-45C6-86D4-DC015A40742D}" presName="LevelTwoTextNode" presStyleLbl="node2" presStyleIdx="2" presStyleCnt="6">
        <dgm:presLayoutVars>
          <dgm:chPref val="3"/>
        </dgm:presLayoutVars>
      </dgm:prSet>
      <dgm:spPr/>
    </dgm:pt>
    <dgm:pt modelId="{1D486F7A-7E82-4A60-B771-8C94CA043FFB}" type="pres">
      <dgm:prSet presAssocID="{0E0659D3-7A5B-45C6-86D4-DC015A40742D}" presName="level3hierChild" presStyleCnt="0"/>
      <dgm:spPr/>
    </dgm:pt>
    <dgm:pt modelId="{3CBBF449-9462-425E-9A0B-174CA42774E6}" type="pres">
      <dgm:prSet presAssocID="{9A9853F1-A765-48D8-8D50-11BE4FDCBBBF}" presName="conn2-1" presStyleLbl="parChTrans1D3" presStyleIdx="2" presStyleCnt="6"/>
      <dgm:spPr/>
    </dgm:pt>
    <dgm:pt modelId="{85BDD1E6-96F6-4D31-9D62-DB4CB098F446}" type="pres">
      <dgm:prSet presAssocID="{9A9853F1-A765-48D8-8D50-11BE4FDCBBBF}" presName="connTx" presStyleLbl="parChTrans1D3" presStyleIdx="2" presStyleCnt="6"/>
      <dgm:spPr/>
    </dgm:pt>
    <dgm:pt modelId="{9B5FC175-18AF-4E31-A0EC-6B82681F41B3}" type="pres">
      <dgm:prSet presAssocID="{5348DB66-0DF1-422E-A68D-3A6B9EE040CC}" presName="root2" presStyleCnt="0"/>
      <dgm:spPr/>
    </dgm:pt>
    <dgm:pt modelId="{66A9ED7E-A8F2-4A9D-AF3B-9E8E35CED737}" type="pres">
      <dgm:prSet presAssocID="{5348DB66-0DF1-422E-A68D-3A6B9EE040CC}" presName="LevelTwoTextNode" presStyleLbl="node3" presStyleIdx="2" presStyleCnt="6" custScaleX="267227">
        <dgm:presLayoutVars>
          <dgm:chPref val="3"/>
        </dgm:presLayoutVars>
      </dgm:prSet>
      <dgm:spPr/>
    </dgm:pt>
    <dgm:pt modelId="{EBE4CF9D-ADAA-47C2-BA8F-47E40BE98F72}" type="pres">
      <dgm:prSet presAssocID="{5348DB66-0DF1-422E-A68D-3A6B9EE040CC}" presName="level3hierChild" presStyleCnt="0"/>
      <dgm:spPr/>
    </dgm:pt>
    <dgm:pt modelId="{77DEBD81-FCFD-4500-A30E-49A05B19E5D6}" type="pres">
      <dgm:prSet presAssocID="{CBE0B1CB-BD9F-4486-8168-29E50729260E}" presName="conn2-1" presStyleLbl="parChTrans1D2" presStyleIdx="3" presStyleCnt="6"/>
      <dgm:spPr/>
    </dgm:pt>
    <dgm:pt modelId="{ED4CF784-15B6-403E-9306-9C292D3F2552}" type="pres">
      <dgm:prSet presAssocID="{CBE0B1CB-BD9F-4486-8168-29E50729260E}" presName="connTx" presStyleLbl="parChTrans1D2" presStyleIdx="3" presStyleCnt="6"/>
      <dgm:spPr/>
    </dgm:pt>
    <dgm:pt modelId="{9664CBE0-C381-4569-9469-07261A98D656}" type="pres">
      <dgm:prSet presAssocID="{E17C78B4-F159-4DF6-BA60-B567B9A81EAD}" presName="root2" presStyleCnt="0"/>
      <dgm:spPr/>
    </dgm:pt>
    <dgm:pt modelId="{3EF5DE4C-FC3A-4831-8F84-1B3C61E67F6F}" type="pres">
      <dgm:prSet presAssocID="{E17C78B4-F159-4DF6-BA60-B567B9A81EAD}" presName="LevelTwoTextNode" presStyleLbl="node2" presStyleIdx="3" presStyleCnt="6">
        <dgm:presLayoutVars>
          <dgm:chPref val="3"/>
        </dgm:presLayoutVars>
      </dgm:prSet>
      <dgm:spPr/>
    </dgm:pt>
    <dgm:pt modelId="{4EE43167-0E28-421E-86E7-D0DF4DA8FAE8}" type="pres">
      <dgm:prSet presAssocID="{E17C78B4-F159-4DF6-BA60-B567B9A81EAD}" presName="level3hierChild" presStyleCnt="0"/>
      <dgm:spPr/>
    </dgm:pt>
    <dgm:pt modelId="{DD5BA27C-D4E6-4604-ABE9-3A58EAB6AB55}" type="pres">
      <dgm:prSet presAssocID="{075E0B08-9896-48E1-9F13-5BB965538ACF}" presName="conn2-1" presStyleLbl="parChTrans1D3" presStyleIdx="3" presStyleCnt="6"/>
      <dgm:spPr/>
    </dgm:pt>
    <dgm:pt modelId="{49B59484-7E1B-46CD-8403-E5AD31D95F7A}" type="pres">
      <dgm:prSet presAssocID="{075E0B08-9896-48E1-9F13-5BB965538ACF}" presName="connTx" presStyleLbl="parChTrans1D3" presStyleIdx="3" presStyleCnt="6"/>
      <dgm:spPr/>
    </dgm:pt>
    <dgm:pt modelId="{E6634EFD-A491-429E-BA4B-14F7AD873B97}" type="pres">
      <dgm:prSet presAssocID="{2293E5F8-2CC2-4EA2-9AF9-8D3B12917AD9}" presName="root2" presStyleCnt="0"/>
      <dgm:spPr/>
    </dgm:pt>
    <dgm:pt modelId="{7B7D8A8E-F8F7-4A30-B1C7-191514410A40}" type="pres">
      <dgm:prSet presAssocID="{2293E5F8-2CC2-4EA2-9AF9-8D3B12917AD9}" presName="LevelTwoTextNode" presStyleLbl="node3" presStyleIdx="3" presStyleCnt="6" custScaleX="267227">
        <dgm:presLayoutVars>
          <dgm:chPref val="3"/>
        </dgm:presLayoutVars>
      </dgm:prSet>
      <dgm:spPr/>
    </dgm:pt>
    <dgm:pt modelId="{5A15D87A-CCE9-4613-9779-FE2A616D6697}" type="pres">
      <dgm:prSet presAssocID="{2293E5F8-2CC2-4EA2-9AF9-8D3B12917AD9}" presName="level3hierChild" presStyleCnt="0"/>
      <dgm:spPr/>
    </dgm:pt>
    <dgm:pt modelId="{1B4B8D2C-9210-48C2-B6A5-0D8B3BF52C11}" type="pres">
      <dgm:prSet presAssocID="{C83A64ED-41D2-4D20-A1E9-EBA48635E83A}" presName="conn2-1" presStyleLbl="parChTrans1D2" presStyleIdx="4" presStyleCnt="6"/>
      <dgm:spPr/>
    </dgm:pt>
    <dgm:pt modelId="{438E6B40-5214-4B10-B665-EECC82B21CE2}" type="pres">
      <dgm:prSet presAssocID="{C83A64ED-41D2-4D20-A1E9-EBA48635E83A}" presName="connTx" presStyleLbl="parChTrans1D2" presStyleIdx="4" presStyleCnt="6"/>
      <dgm:spPr/>
    </dgm:pt>
    <dgm:pt modelId="{A0D1B5B7-9779-43AF-8AD3-34DEE53C2B61}" type="pres">
      <dgm:prSet presAssocID="{9EB57A36-A2CB-461C-8578-78CC470E1567}" presName="root2" presStyleCnt="0"/>
      <dgm:spPr/>
    </dgm:pt>
    <dgm:pt modelId="{025CAAF7-0E3B-459A-8005-F369DEA76E1E}" type="pres">
      <dgm:prSet presAssocID="{9EB57A36-A2CB-461C-8578-78CC470E1567}" presName="LevelTwoTextNode" presStyleLbl="node2" presStyleIdx="4" presStyleCnt="6">
        <dgm:presLayoutVars>
          <dgm:chPref val="3"/>
        </dgm:presLayoutVars>
      </dgm:prSet>
      <dgm:spPr/>
    </dgm:pt>
    <dgm:pt modelId="{E8F8F2F8-CAAB-4EF1-902E-D56BEFB3FAAB}" type="pres">
      <dgm:prSet presAssocID="{9EB57A36-A2CB-461C-8578-78CC470E1567}" presName="level3hierChild" presStyleCnt="0"/>
      <dgm:spPr/>
    </dgm:pt>
    <dgm:pt modelId="{28328273-45AE-4190-9480-3DD56730C296}" type="pres">
      <dgm:prSet presAssocID="{F7CAAA88-3FF5-4864-8093-19B56A39DB55}" presName="conn2-1" presStyleLbl="parChTrans1D3" presStyleIdx="4" presStyleCnt="6"/>
      <dgm:spPr/>
    </dgm:pt>
    <dgm:pt modelId="{51BF82F1-AC3D-459C-9E93-50C93F28656D}" type="pres">
      <dgm:prSet presAssocID="{F7CAAA88-3FF5-4864-8093-19B56A39DB55}" presName="connTx" presStyleLbl="parChTrans1D3" presStyleIdx="4" presStyleCnt="6"/>
      <dgm:spPr/>
    </dgm:pt>
    <dgm:pt modelId="{960F3A48-7DBE-457C-941C-7481218D82C0}" type="pres">
      <dgm:prSet presAssocID="{60428A6B-B196-4610-8743-CD94E07C6548}" presName="root2" presStyleCnt="0"/>
      <dgm:spPr/>
    </dgm:pt>
    <dgm:pt modelId="{3D82D1ED-95E2-47B2-B719-0A6ADAF91E0B}" type="pres">
      <dgm:prSet presAssocID="{60428A6B-B196-4610-8743-CD94E07C6548}" presName="LevelTwoTextNode" presStyleLbl="node3" presStyleIdx="4" presStyleCnt="6" custScaleX="267227">
        <dgm:presLayoutVars>
          <dgm:chPref val="3"/>
        </dgm:presLayoutVars>
      </dgm:prSet>
      <dgm:spPr/>
    </dgm:pt>
    <dgm:pt modelId="{3EB6566B-265B-44F1-B2C0-8A87312FDA77}" type="pres">
      <dgm:prSet presAssocID="{60428A6B-B196-4610-8743-CD94E07C6548}" presName="level3hierChild" presStyleCnt="0"/>
      <dgm:spPr/>
    </dgm:pt>
    <dgm:pt modelId="{0F5AA260-D7D5-40F4-ABFA-8FC2A31A04A0}" type="pres">
      <dgm:prSet presAssocID="{D30D41C4-BB1A-4C4C-8B24-5A0826A3A6F0}" presName="conn2-1" presStyleLbl="parChTrans1D2" presStyleIdx="5" presStyleCnt="6"/>
      <dgm:spPr/>
    </dgm:pt>
    <dgm:pt modelId="{18441CDE-5EAA-4AD3-AECD-92C10D625E2D}" type="pres">
      <dgm:prSet presAssocID="{D30D41C4-BB1A-4C4C-8B24-5A0826A3A6F0}" presName="connTx" presStyleLbl="parChTrans1D2" presStyleIdx="5" presStyleCnt="6"/>
      <dgm:spPr/>
    </dgm:pt>
    <dgm:pt modelId="{EF8E1097-226D-40AF-8DC3-87AC27304D48}" type="pres">
      <dgm:prSet presAssocID="{1A844197-A273-4D74-ADB3-E363A246B745}" presName="root2" presStyleCnt="0"/>
      <dgm:spPr/>
    </dgm:pt>
    <dgm:pt modelId="{082A7364-549A-4BD5-8C7A-554FE69C480F}" type="pres">
      <dgm:prSet presAssocID="{1A844197-A273-4D74-ADB3-E363A246B745}" presName="LevelTwoTextNode" presStyleLbl="node2" presStyleIdx="5" presStyleCnt="6">
        <dgm:presLayoutVars>
          <dgm:chPref val="3"/>
        </dgm:presLayoutVars>
      </dgm:prSet>
      <dgm:spPr/>
    </dgm:pt>
    <dgm:pt modelId="{FB05558A-A6B9-49FA-B936-1DEC1B088734}" type="pres">
      <dgm:prSet presAssocID="{1A844197-A273-4D74-ADB3-E363A246B745}" presName="level3hierChild" presStyleCnt="0"/>
      <dgm:spPr/>
    </dgm:pt>
    <dgm:pt modelId="{0D66F9A8-006C-435D-B2E3-A26689D98AB4}" type="pres">
      <dgm:prSet presAssocID="{5B144398-BA32-4CCF-A12D-E3CE4CA253A3}" presName="conn2-1" presStyleLbl="parChTrans1D3" presStyleIdx="5" presStyleCnt="6"/>
      <dgm:spPr/>
    </dgm:pt>
    <dgm:pt modelId="{9D3D3A20-8349-443A-A09B-ECE692F36120}" type="pres">
      <dgm:prSet presAssocID="{5B144398-BA32-4CCF-A12D-E3CE4CA253A3}" presName="connTx" presStyleLbl="parChTrans1D3" presStyleIdx="5" presStyleCnt="6"/>
      <dgm:spPr/>
    </dgm:pt>
    <dgm:pt modelId="{5BD5C242-E1B6-4A24-BEEE-2A988286BAFB}" type="pres">
      <dgm:prSet presAssocID="{97526E8A-639A-4E74-B666-674070073ECD}" presName="root2" presStyleCnt="0"/>
      <dgm:spPr/>
    </dgm:pt>
    <dgm:pt modelId="{D36C3AB9-45B4-471A-A57D-B4E067DE75AC}" type="pres">
      <dgm:prSet presAssocID="{97526E8A-639A-4E74-B666-674070073ECD}" presName="LevelTwoTextNode" presStyleLbl="node3" presStyleIdx="5" presStyleCnt="6" custScaleX="267227">
        <dgm:presLayoutVars>
          <dgm:chPref val="3"/>
        </dgm:presLayoutVars>
      </dgm:prSet>
      <dgm:spPr/>
    </dgm:pt>
    <dgm:pt modelId="{A7020FEB-A943-4D9B-B296-B3C2ACF0F12D}" type="pres">
      <dgm:prSet presAssocID="{97526E8A-639A-4E74-B666-674070073ECD}" presName="level3hierChild" presStyleCnt="0"/>
      <dgm:spPr/>
    </dgm:pt>
  </dgm:ptLst>
  <dgm:cxnLst>
    <dgm:cxn modelId="{F69CC403-3A0E-4711-8BCB-C71C48FD66D8}" type="presOf" srcId="{97526E8A-639A-4E74-B666-674070073ECD}" destId="{D36C3AB9-45B4-471A-A57D-B4E067DE75AC}" srcOrd="0" destOrd="0" presId="urn:microsoft.com/office/officeart/2008/layout/HorizontalMultiLevelHierarchy"/>
    <dgm:cxn modelId="{48C72B04-5AE6-4A73-A8D4-32963298E7FE}" type="presOf" srcId="{C83A64ED-41D2-4D20-A1E9-EBA48635E83A}" destId="{438E6B40-5214-4B10-B665-EECC82B21CE2}" srcOrd="1" destOrd="0" presId="urn:microsoft.com/office/officeart/2008/layout/HorizontalMultiLevelHierarchy"/>
    <dgm:cxn modelId="{0DCD7616-38B6-496A-A51E-1A265E0CB432}" type="presOf" srcId="{C83A64ED-41D2-4D20-A1E9-EBA48635E83A}" destId="{1B4B8D2C-9210-48C2-B6A5-0D8B3BF52C11}" srcOrd="0" destOrd="0" presId="urn:microsoft.com/office/officeart/2008/layout/HorizontalMultiLevelHierarchy"/>
    <dgm:cxn modelId="{1ED98F16-70FF-42FC-97D9-7802C86F699E}" type="presOf" srcId="{60428A6B-B196-4610-8743-CD94E07C6548}" destId="{3D82D1ED-95E2-47B2-B719-0A6ADAF91E0B}" srcOrd="0" destOrd="0" presId="urn:microsoft.com/office/officeart/2008/layout/HorizontalMultiLevelHierarchy"/>
    <dgm:cxn modelId="{A149ED17-51CD-412D-B4AC-5C2462D3DD35}" srcId="{E17C78B4-F159-4DF6-BA60-B567B9A81EAD}" destId="{2293E5F8-2CC2-4EA2-9AF9-8D3B12917AD9}" srcOrd="0" destOrd="0" parTransId="{075E0B08-9896-48E1-9F13-5BB965538ACF}" sibTransId="{F9A65F36-4270-4EDF-9F1C-1B0E25CA89C9}"/>
    <dgm:cxn modelId="{58594C24-BE6A-4EAA-967B-E24ED2C9397A}" srcId="{91D9D33E-A70D-4930-8A50-E640D9991E38}" destId="{9EB57A36-A2CB-461C-8578-78CC470E1567}" srcOrd="4" destOrd="0" parTransId="{C83A64ED-41D2-4D20-A1E9-EBA48635E83A}" sibTransId="{6C076276-22C4-4C14-8EFC-1A5700DEF228}"/>
    <dgm:cxn modelId="{DDA1EF28-5B7F-43B1-8C9A-16FD1213149F}" type="presOf" srcId="{5B144398-BA32-4CCF-A12D-E3CE4CA253A3}" destId="{0D66F9A8-006C-435D-B2E3-A26689D98AB4}" srcOrd="0" destOrd="0" presId="urn:microsoft.com/office/officeart/2008/layout/HorizontalMultiLevelHierarchy"/>
    <dgm:cxn modelId="{B2305E2A-10BC-4F93-917B-262AC2FE7B7C}" type="presOf" srcId="{F7CAAA88-3FF5-4864-8093-19B56A39DB55}" destId="{51BF82F1-AC3D-459C-9E93-50C93F28656D}" srcOrd="1" destOrd="0" presId="urn:microsoft.com/office/officeart/2008/layout/HorizontalMultiLevelHierarchy"/>
    <dgm:cxn modelId="{03B40F2B-592A-45F6-B338-C3797BFCA0F0}" type="presOf" srcId="{D82D7465-9F03-48F8-B52A-AEE431BBB1B9}" destId="{8C182030-2F94-4BD8-B6D2-D322D215EF76}" srcOrd="0" destOrd="0" presId="urn:microsoft.com/office/officeart/2008/layout/HorizontalMultiLevelHierarchy"/>
    <dgm:cxn modelId="{48761C30-0628-4640-9F1E-C112607C6AE2}" srcId="{91D9D33E-A70D-4930-8A50-E640D9991E38}" destId="{E17C78B4-F159-4DF6-BA60-B567B9A81EAD}" srcOrd="3" destOrd="0" parTransId="{CBE0B1CB-BD9F-4486-8168-29E50729260E}" sibTransId="{A157C564-3525-4C00-8F41-E935BB8F83B3}"/>
    <dgm:cxn modelId="{6E6D0531-F028-4C1B-A11E-AFEBD674387A}" type="presOf" srcId="{91014D9A-66A2-4E5D-B114-CE7CF0C7D627}" destId="{2F3F84BD-368C-4AC3-BE05-981518AB293F}" srcOrd="0" destOrd="0" presId="urn:microsoft.com/office/officeart/2008/layout/HorizontalMultiLevelHierarchy"/>
    <dgm:cxn modelId="{4DFC9D32-8653-4033-9680-3045C0699551}" srcId="{9EB57A36-A2CB-461C-8578-78CC470E1567}" destId="{60428A6B-B196-4610-8743-CD94E07C6548}" srcOrd="0" destOrd="0" parTransId="{F7CAAA88-3FF5-4864-8093-19B56A39DB55}" sibTransId="{876B9C84-6608-4D96-9F65-D94739E40C43}"/>
    <dgm:cxn modelId="{67FDF632-071A-4FD1-A069-26DEB0D09AD5}" srcId="{F6C00E53-AC94-430D-AD67-FC136F74721A}" destId="{91D9D33E-A70D-4930-8A50-E640D9991E38}" srcOrd="0" destOrd="0" parTransId="{F65CE72C-A38C-4D29-9E63-51F1B07743F3}" sibTransId="{B37418AF-9570-42EB-AB06-9E86BC9033F8}"/>
    <dgm:cxn modelId="{422A8B3D-16C0-4C27-AE09-6C4227ADA21C}" type="presOf" srcId="{B3664609-C2BB-457D-A9A0-34D71D6EFDF5}" destId="{332A15CD-1328-43B2-85E4-911B2A466B45}" srcOrd="0" destOrd="0" presId="urn:microsoft.com/office/officeart/2008/layout/HorizontalMultiLevelHierarchy"/>
    <dgm:cxn modelId="{1DC87E3E-AD03-476F-8B87-F10015ADE6CB}" type="presOf" srcId="{D30D41C4-BB1A-4C4C-8B24-5A0826A3A6F0}" destId="{18441CDE-5EAA-4AD3-AECD-92C10D625E2D}" srcOrd="1" destOrd="0" presId="urn:microsoft.com/office/officeart/2008/layout/HorizontalMultiLevelHierarchy"/>
    <dgm:cxn modelId="{B45E3F60-1329-439E-A215-AF330265A119}" type="presOf" srcId="{9A9853F1-A765-48D8-8D50-11BE4FDCBBBF}" destId="{85BDD1E6-96F6-4D31-9D62-DB4CB098F446}" srcOrd="1" destOrd="0" presId="urn:microsoft.com/office/officeart/2008/layout/HorizontalMultiLevelHierarchy"/>
    <dgm:cxn modelId="{E750AB60-53FC-4DC9-9A1D-CBBBB46FD340}" type="presOf" srcId="{F07C8388-28E2-4B43-B358-7F2CB1F5010D}" destId="{9983E321-2335-487A-94E8-FE8A5D7826B2}" srcOrd="1" destOrd="0" presId="urn:microsoft.com/office/officeart/2008/layout/HorizontalMultiLevelHierarchy"/>
    <dgm:cxn modelId="{8DEFEF61-A21A-480D-85B0-98D11F3979EF}" type="presOf" srcId="{B205DA4E-D8CC-4D2E-8703-516AA56419EC}" destId="{45150A05-2E6F-4DE8-922E-4BF60C549B12}" srcOrd="1" destOrd="0" presId="urn:microsoft.com/office/officeart/2008/layout/HorizontalMultiLevelHierarchy"/>
    <dgm:cxn modelId="{40A27D43-FEEC-4AA7-89CA-ECDF909C4C49}" srcId="{91D9D33E-A70D-4930-8A50-E640D9991E38}" destId="{C2BAD367-009D-44B8-A28F-D71984A74BED}" srcOrd="0" destOrd="0" parTransId="{A876574A-0BA7-4E08-90EF-0B937F7B3F1C}" sibTransId="{CF918BE4-669E-4DB3-9DDF-A56AF23DC1C4}"/>
    <dgm:cxn modelId="{83C0CF63-EF79-43B0-82C2-B7FF5EDBFB25}" type="presOf" srcId="{1A844197-A273-4D74-ADB3-E363A246B745}" destId="{082A7364-549A-4BD5-8C7A-554FE69C480F}" srcOrd="0" destOrd="0" presId="urn:microsoft.com/office/officeart/2008/layout/HorizontalMultiLevelHierarchy"/>
    <dgm:cxn modelId="{735A5D65-F363-42DC-8715-56164382744C}" srcId="{91D9D33E-A70D-4930-8A50-E640D9991E38}" destId="{0E0659D3-7A5B-45C6-86D4-DC015A40742D}" srcOrd="2" destOrd="0" parTransId="{F07C8388-28E2-4B43-B358-7F2CB1F5010D}" sibTransId="{A078F2BB-3B06-4F4F-8C7B-666FE114964F}"/>
    <dgm:cxn modelId="{2EE16945-6FB8-4BA1-A300-370D897E808E}" type="presOf" srcId="{D30D41C4-BB1A-4C4C-8B24-5A0826A3A6F0}" destId="{0F5AA260-D7D5-40F4-ABFA-8FC2A31A04A0}" srcOrd="0" destOrd="0" presId="urn:microsoft.com/office/officeart/2008/layout/HorizontalMultiLevelHierarchy"/>
    <dgm:cxn modelId="{62699B67-D40D-46C5-9127-79121A3B54E3}" srcId="{0E0659D3-7A5B-45C6-86D4-DC015A40742D}" destId="{5348DB66-0DF1-422E-A68D-3A6B9EE040CC}" srcOrd="0" destOrd="0" parTransId="{9A9853F1-A765-48D8-8D50-11BE4FDCBBBF}" sibTransId="{291B3F27-8E49-4475-B8D9-89FB111C9C4B}"/>
    <dgm:cxn modelId="{4359B067-3BD1-41F2-82FF-1746FE1B380B}" type="presOf" srcId="{91D9D33E-A70D-4930-8A50-E640D9991E38}" destId="{D68C1CEB-FB9C-41AC-9DBB-0FCAE87D148B}" srcOrd="0" destOrd="0" presId="urn:microsoft.com/office/officeart/2008/layout/HorizontalMultiLevelHierarchy"/>
    <dgm:cxn modelId="{E2FF0E68-44A9-44FC-A369-65AE229E19B8}" type="presOf" srcId="{F6C00E53-AC94-430D-AD67-FC136F74721A}" destId="{A15B0648-89E2-4C9E-9CB1-3F6610CDCE82}" srcOrd="0" destOrd="0" presId="urn:microsoft.com/office/officeart/2008/layout/HorizontalMultiLevelHierarchy"/>
    <dgm:cxn modelId="{FE3E5C4A-44E4-4109-95BD-7D4FB7CCBC82}" type="presOf" srcId="{CBE0B1CB-BD9F-4486-8168-29E50729260E}" destId="{ED4CF784-15B6-403E-9306-9C292D3F2552}" srcOrd="1" destOrd="0" presId="urn:microsoft.com/office/officeart/2008/layout/HorizontalMultiLevelHierarchy"/>
    <dgm:cxn modelId="{3FDF1D6B-B599-4F21-82DC-EFF55D74B52B}" type="presOf" srcId="{9A9853F1-A765-48D8-8D50-11BE4FDCBBBF}" destId="{3CBBF449-9462-425E-9A0B-174CA42774E6}" srcOrd="0" destOrd="0" presId="urn:microsoft.com/office/officeart/2008/layout/HorizontalMultiLevelHierarchy"/>
    <dgm:cxn modelId="{2694394B-F4B6-4842-83BE-05318E0D3CE0}" srcId="{1A844197-A273-4D74-ADB3-E363A246B745}" destId="{97526E8A-639A-4E74-B666-674070073ECD}" srcOrd="0" destOrd="0" parTransId="{5B144398-BA32-4CCF-A12D-E3CE4CA253A3}" sibTransId="{AEF374CD-AD73-42CA-A1EF-156EB1515600}"/>
    <dgm:cxn modelId="{102E7150-C453-476D-9619-7598A550E599}" type="presOf" srcId="{A876574A-0BA7-4E08-90EF-0B937F7B3F1C}" destId="{2DEF55B8-3DBB-473A-B4E2-FBD25D3DFB55}" srcOrd="0" destOrd="0" presId="urn:microsoft.com/office/officeart/2008/layout/HorizontalMultiLevelHierarchy"/>
    <dgm:cxn modelId="{C1476B7A-B012-47BB-8077-6C6F84038789}" srcId="{91D9D33E-A70D-4930-8A50-E640D9991E38}" destId="{1A844197-A273-4D74-ADB3-E363A246B745}" srcOrd="5" destOrd="0" parTransId="{D30D41C4-BB1A-4C4C-8B24-5A0826A3A6F0}" sibTransId="{469B0AFE-7875-48FD-91FD-5CA04138D138}"/>
    <dgm:cxn modelId="{6CE11E7E-BC36-44B2-AFFE-8C0765EB8EC1}" type="presOf" srcId="{F7CAAA88-3FF5-4864-8093-19B56A39DB55}" destId="{28328273-45AE-4190-9480-3DD56730C296}" srcOrd="0" destOrd="0" presId="urn:microsoft.com/office/officeart/2008/layout/HorizontalMultiLevelHierarchy"/>
    <dgm:cxn modelId="{3C29AD7F-8385-462C-AF27-6301A76183DB}" type="presOf" srcId="{E17C78B4-F159-4DF6-BA60-B567B9A81EAD}" destId="{3EF5DE4C-FC3A-4831-8F84-1B3C61E67F6F}" srcOrd="0" destOrd="0" presId="urn:microsoft.com/office/officeart/2008/layout/HorizontalMultiLevelHierarchy"/>
    <dgm:cxn modelId="{27A0B583-C6C0-43CB-A754-7312198B9B35}" type="presOf" srcId="{66107F1E-6AC6-48AD-B386-AD6C860C7E7F}" destId="{1B2F9044-8832-4349-BB9A-56F7E154700F}" srcOrd="0" destOrd="0" presId="urn:microsoft.com/office/officeart/2008/layout/HorizontalMultiLevelHierarchy"/>
    <dgm:cxn modelId="{FCF5038F-DC26-472A-8356-732FDC0C7418}" type="presOf" srcId="{5B144398-BA32-4CCF-A12D-E3CE4CA253A3}" destId="{9D3D3A20-8349-443A-A09B-ECE692F36120}" srcOrd="1" destOrd="0" presId="urn:microsoft.com/office/officeart/2008/layout/HorizontalMultiLevelHierarchy"/>
    <dgm:cxn modelId="{CF03959E-D7D5-4900-9006-3BAB55BC138B}" type="presOf" srcId="{04C11379-7DB0-40D8-A16B-5C5BFABEEF22}" destId="{584583CD-BFE5-43D8-9D26-D1D1C4C04C46}" srcOrd="0" destOrd="0" presId="urn:microsoft.com/office/officeart/2008/layout/HorizontalMultiLevelHierarchy"/>
    <dgm:cxn modelId="{CAAD4FA5-11F5-4C72-B9A4-1135DB262C9C}" type="presOf" srcId="{A876574A-0BA7-4E08-90EF-0B937F7B3F1C}" destId="{76E2E856-F0DA-49B8-ABE7-BA522D4A6AD0}" srcOrd="1" destOrd="0" presId="urn:microsoft.com/office/officeart/2008/layout/HorizontalMultiLevelHierarchy"/>
    <dgm:cxn modelId="{398F52AD-AEC4-4AA0-BDBC-C236D8F72C55}" srcId="{91D9D33E-A70D-4930-8A50-E640D9991E38}" destId="{66107F1E-6AC6-48AD-B386-AD6C860C7E7F}" srcOrd="1" destOrd="0" parTransId="{D82D7465-9F03-48F8-B52A-AEE431BBB1B9}" sibTransId="{2EFA2D04-E97D-4D3D-950D-FCBCEE40E0E5}"/>
    <dgm:cxn modelId="{319756B7-A0BD-4DC1-88EF-4324140B8F87}" type="presOf" srcId="{04C11379-7DB0-40D8-A16B-5C5BFABEEF22}" destId="{1051EFAA-6D3B-4039-8C36-8EBD5E95C9F4}" srcOrd="1" destOrd="0" presId="urn:microsoft.com/office/officeart/2008/layout/HorizontalMultiLevelHierarchy"/>
    <dgm:cxn modelId="{DB0164B8-3262-4BB3-A32D-A93803B7A937}" srcId="{C2BAD367-009D-44B8-A28F-D71984A74BED}" destId="{91014D9A-66A2-4E5D-B114-CE7CF0C7D627}" srcOrd="0" destOrd="0" parTransId="{04C11379-7DB0-40D8-A16B-5C5BFABEEF22}" sibTransId="{9F118C1B-91C7-4A1B-949B-CDBA248E0D5E}"/>
    <dgm:cxn modelId="{DCE2FEB9-52CE-42A5-8631-62C8ED811A86}" type="presOf" srcId="{5348DB66-0DF1-422E-A68D-3A6B9EE040CC}" destId="{66A9ED7E-A8F2-4A9D-AF3B-9E8E35CED737}" srcOrd="0" destOrd="0" presId="urn:microsoft.com/office/officeart/2008/layout/HorizontalMultiLevelHierarchy"/>
    <dgm:cxn modelId="{AEF669BA-6FB5-42F3-BD6A-7F851366831F}" type="presOf" srcId="{9EB57A36-A2CB-461C-8578-78CC470E1567}" destId="{025CAAF7-0E3B-459A-8005-F369DEA76E1E}" srcOrd="0" destOrd="0" presId="urn:microsoft.com/office/officeart/2008/layout/HorizontalMultiLevelHierarchy"/>
    <dgm:cxn modelId="{38BB2DBE-C090-4966-8605-A572DC3781D9}" type="presOf" srcId="{075E0B08-9896-48E1-9F13-5BB965538ACF}" destId="{49B59484-7E1B-46CD-8403-E5AD31D95F7A}" srcOrd="1" destOrd="0" presId="urn:microsoft.com/office/officeart/2008/layout/HorizontalMultiLevelHierarchy"/>
    <dgm:cxn modelId="{7F7535BE-DC2E-45CF-BAA4-CC767F2542FE}" type="presOf" srcId="{0E0659D3-7A5B-45C6-86D4-DC015A40742D}" destId="{D48F4B7A-A3AD-4ACA-939E-5B1FFCA9D314}" srcOrd="0" destOrd="0" presId="urn:microsoft.com/office/officeart/2008/layout/HorizontalMultiLevelHierarchy"/>
    <dgm:cxn modelId="{78DB04CC-12A6-48C4-9849-705A51CEC130}" type="presOf" srcId="{B205DA4E-D8CC-4D2E-8703-516AA56419EC}" destId="{FDAA29E4-CC5B-463A-A365-F29F3E4E0B69}" srcOrd="0" destOrd="0" presId="urn:microsoft.com/office/officeart/2008/layout/HorizontalMultiLevelHierarchy"/>
    <dgm:cxn modelId="{657115CC-804A-4056-AF6D-3D38651EF8E5}" type="presOf" srcId="{D82D7465-9F03-48F8-B52A-AEE431BBB1B9}" destId="{C616A9AB-0544-4B31-81D8-128B464196ED}" srcOrd="1" destOrd="0" presId="urn:microsoft.com/office/officeart/2008/layout/HorizontalMultiLevelHierarchy"/>
    <dgm:cxn modelId="{80E633D0-B3F5-4E07-A3E6-61F08DCD52BD}" type="presOf" srcId="{CBE0B1CB-BD9F-4486-8168-29E50729260E}" destId="{77DEBD81-FCFD-4500-A30E-49A05B19E5D6}" srcOrd="0" destOrd="0" presId="urn:microsoft.com/office/officeart/2008/layout/HorizontalMultiLevelHierarchy"/>
    <dgm:cxn modelId="{F0EEA3D4-B278-42CC-A8BC-436B4816E4C5}" type="presOf" srcId="{2293E5F8-2CC2-4EA2-9AF9-8D3B12917AD9}" destId="{7B7D8A8E-F8F7-4A30-B1C7-191514410A40}" srcOrd="0" destOrd="0" presId="urn:microsoft.com/office/officeart/2008/layout/HorizontalMultiLevelHierarchy"/>
    <dgm:cxn modelId="{4B092CE0-2560-46C6-80A0-CB1A604B8A59}" type="presOf" srcId="{C2BAD367-009D-44B8-A28F-D71984A74BED}" destId="{EA32ADC4-8E09-49C2-8A3E-1054A574F161}" srcOrd="0" destOrd="0" presId="urn:microsoft.com/office/officeart/2008/layout/HorizontalMultiLevelHierarchy"/>
    <dgm:cxn modelId="{B06E3EE4-A8EA-47F7-BC76-9A295DE995AB}" srcId="{66107F1E-6AC6-48AD-B386-AD6C860C7E7F}" destId="{B3664609-C2BB-457D-A9A0-34D71D6EFDF5}" srcOrd="0" destOrd="0" parTransId="{B205DA4E-D8CC-4D2E-8703-516AA56419EC}" sibTransId="{7D3548F8-8ED3-4126-8C42-3F9613CAB5AA}"/>
    <dgm:cxn modelId="{11DF2BEB-5903-491B-A947-472C59A99391}" type="presOf" srcId="{075E0B08-9896-48E1-9F13-5BB965538ACF}" destId="{DD5BA27C-D4E6-4604-ABE9-3A58EAB6AB55}" srcOrd="0" destOrd="0" presId="urn:microsoft.com/office/officeart/2008/layout/HorizontalMultiLevelHierarchy"/>
    <dgm:cxn modelId="{0E363DFF-F9C9-45BD-9C2C-70D08A7E4F59}" type="presOf" srcId="{F07C8388-28E2-4B43-B358-7F2CB1F5010D}" destId="{2708E841-40DE-47B4-89A1-D808432B1CCA}" srcOrd="0" destOrd="0" presId="urn:microsoft.com/office/officeart/2008/layout/HorizontalMultiLevelHierarchy"/>
    <dgm:cxn modelId="{8185B640-4D35-44F0-92B9-DADE1A9A9A73}" type="presParOf" srcId="{A15B0648-89E2-4C9E-9CB1-3F6610CDCE82}" destId="{BC86A262-EE02-4B27-B7DA-A5A1ADD2C70E}" srcOrd="0" destOrd="0" presId="urn:microsoft.com/office/officeart/2008/layout/HorizontalMultiLevelHierarchy"/>
    <dgm:cxn modelId="{4DD86413-D507-4158-80E6-C2E70B2605D4}" type="presParOf" srcId="{BC86A262-EE02-4B27-B7DA-A5A1ADD2C70E}" destId="{D68C1CEB-FB9C-41AC-9DBB-0FCAE87D148B}" srcOrd="0" destOrd="0" presId="urn:microsoft.com/office/officeart/2008/layout/HorizontalMultiLevelHierarchy"/>
    <dgm:cxn modelId="{21E938D7-AAC3-4D44-93EE-A93683369FD3}" type="presParOf" srcId="{BC86A262-EE02-4B27-B7DA-A5A1ADD2C70E}" destId="{4B1CE401-DF84-4DDE-85E1-F2522716A2CE}" srcOrd="1" destOrd="0" presId="urn:microsoft.com/office/officeart/2008/layout/HorizontalMultiLevelHierarchy"/>
    <dgm:cxn modelId="{5BC971B0-141E-4C36-9230-D2CA09384E13}" type="presParOf" srcId="{4B1CE401-DF84-4DDE-85E1-F2522716A2CE}" destId="{2DEF55B8-3DBB-473A-B4E2-FBD25D3DFB55}" srcOrd="0" destOrd="0" presId="urn:microsoft.com/office/officeart/2008/layout/HorizontalMultiLevelHierarchy"/>
    <dgm:cxn modelId="{91C32E19-4D82-4A0D-9BA9-1DAA609048D2}" type="presParOf" srcId="{2DEF55B8-3DBB-473A-B4E2-FBD25D3DFB55}" destId="{76E2E856-F0DA-49B8-ABE7-BA522D4A6AD0}" srcOrd="0" destOrd="0" presId="urn:microsoft.com/office/officeart/2008/layout/HorizontalMultiLevelHierarchy"/>
    <dgm:cxn modelId="{B2F7BB5F-815E-4281-85F1-04BED71B35D1}" type="presParOf" srcId="{4B1CE401-DF84-4DDE-85E1-F2522716A2CE}" destId="{BE57CFB1-EA1A-461B-9412-F5E7BB53E7D0}" srcOrd="1" destOrd="0" presId="urn:microsoft.com/office/officeart/2008/layout/HorizontalMultiLevelHierarchy"/>
    <dgm:cxn modelId="{9D104FE2-3F57-4D76-A6B4-DDDDF7D9D340}" type="presParOf" srcId="{BE57CFB1-EA1A-461B-9412-F5E7BB53E7D0}" destId="{EA32ADC4-8E09-49C2-8A3E-1054A574F161}" srcOrd="0" destOrd="0" presId="urn:microsoft.com/office/officeart/2008/layout/HorizontalMultiLevelHierarchy"/>
    <dgm:cxn modelId="{CFC5BB50-2229-4B1B-899A-E519E35E6F07}" type="presParOf" srcId="{BE57CFB1-EA1A-461B-9412-F5E7BB53E7D0}" destId="{2B49B2BF-DF99-443E-A0DA-90E60D06412D}" srcOrd="1" destOrd="0" presId="urn:microsoft.com/office/officeart/2008/layout/HorizontalMultiLevelHierarchy"/>
    <dgm:cxn modelId="{1C04DBEB-A078-4499-9C25-7A5339493FA5}" type="presParOf" srcId="{2B49B2BF-DF99-443E-A0DA-90E60D06412D}" destId="{584583CD-BFE5-43D8-9D26-D1D1C4C04C46}" srcOrd="0" destOrd="0" presId="urn:microsoft.com/office/officeart/2008/layout/HorizontalMultiLevelHierarchy"/>
    <dgm:cxn modelId="{49975203-3DFC-45DD-ACD6-EEDE6E061CA3}" type="presParOf" srcId="{584583CD-BFE5-43D8-9D26-D1D1C4C04C46}" destId="{1051EFAA-6D3B-4039-8C36-8EBD5E95C9F4}" srcOrd="0" destOrd="0" presId="urn:microsoft.com/office/officeart/2008/layout/HorizontalMultiLevelHierarchy"/>
    <dgm:cxn modelId="{34FF31BA-9931-4A10-B516-6BF488FFEF2A}" type="presParOf" srcId="{2B49B2BF-DF99-443E-A0DA-90E60D06412D}" destId="{A2546511-887A-493E-9D86-1C816217E553}" srcOrd="1" destOrd="0" presId="urn:microsoft.com/office/officeart/2008/layout/HorizontalMultiLevelHierarchy"/>
    <dgm:cxn modelId="{F0C82385-5BE9-424E-8CCB-81D19BA14272}" type="presParOf" srcId="{A2546511-887A-493E-9D86-1C816217E553}" destId="{2F3F84BD-368C-4AC3-BE05-981518AB293F}" srcOrd="0" destOrd="0" presId="urn:microsoft.com/office/officeart/2008/layout/HorizontalMultiLevelHierarchy"/>
    <dgm:cxn modelId="{4E79F63E-2BD1-4F86-909A-14F12BB138AF}" type="presParOf" srcId="{A2546511-887A-493E-9D86-1C816217E553}" destId="{5D907508-A80C-461B-B97D-EF0514F4D7E7}" srcOrd="1" destOrd="0" presId="urn:microsoft.com/office/officeart/2008/layout/HorizontalMultiLevelHierarchy"/>
    <dgm:cxn modelId="{AEB05813-2895-44D4-9EF8-51B5D1FE9829}" type="presParOf" srcId="{4B1CE401-DF84-4DDE-85E1-F2522716A2CE}" destId="{8C182030-2F94-4BD8-B6D2-D322D215EF76}" srcOrd="2" destOrd="0" presId="urn:microsoft.com/office/officeart/2008/layout/HorizontalMultiLevelHierarchy"/>
    <dgm:cxn modelId="{89EE6F80-6E38-45CD-ACA5-DEA3556A6801}" type="presParOf" srcId="{8C182030-2F94-4BD8-B6D2-D322D215EF76}" destId="{C616A9AB-0544-4B31-81D8-128B464196ED}" srcOrd="0" destOrd="0" presId="urn:microsoft.com/office/officeart/2008/layout/HorizontalMultiLevelHierarchy"/>
    <dgm:cxn modelId="{0E5B7D73-02D4-465E-BCDD-145AF46FDB02}" type="presParOf" srcId="{4B1CE401-DF84-4DDE-85E1-F2522716A2CE}" destId="{0C63105F-3DF1-43D7-B012-EC6BABD6B0CA}" srcOrd="3" destOrd="0" presId="urn:microsoft.com/office/officeart/2008/layout/HorizontalMultiLevelHierarchy"/>
    <dgm:cxn modelId="{F56F8923-A5C0-4E5A-A100-F75094695368}" type="presParOf" srcId="{0C63105F-3DF1-43D7-B012-EC6BABD6B0CA}" destId="{1B2F9044-8832-4349-BB9A-56F7E154700F}" srcOrd="0" destOrd="0" presId="urn:microsoft.com/office/officeart/2008/layout/HorizontalMultiLevelHierarchy"/>
    <dgm:cxn modelId="{4898E87E-16B6-49D9-A0D5-01CD1EA1813A}" type="presParOf" srcId="{0C63105F-3DF1-43D7-B012-EC6BABD6B0CA}" destId="{AF1C618C-1A28-490D-8B8E-88C10193C41A}" srcOrd="1" destOrd="0" presId="urn:microsoft.com/office/officeart/2008/layout/HorizontalMultiLevelHierarchy"/>
    <dgm:cxn modelId="{FAD81504-93F2-4FD0-9106-22ED944D2631}" type="presParOf" srcId="{AF1C618C-1A28-490D-8B8E-88C10193C41A}" destId="{FDAA29E4-CC5B-463A-A365-F29F3E4E0B69}" srcOrd="0" destOrd="0" presId="urn:microsoft.com/office/officeart/2008/layout/HorizontalMultiLevelHierarchy"/>
    <dgm:cxn modelId="{CAFE93DC-4582-4E14-B0F1-27F03B6979B9}" type="presParOf" srcId="{FDAA29E4-CC5B-463A-A365-F29F3E4E0B69}" destId="{45150A05-2E6F-4DE8-922E-4BF60C549B12}" srcOrd="0" destOrd="0" presId="urn:microsoft.com/office/officeart/2008/layout/HorizontalMultiLevelHierarchy"/>
    <dgm:cxn modelId="{550311F5-17DC-4E2F-A616-4675171DA472}" type="presParOf" srcId="{AF1C618C-1A28-490D-8B8E-88C10193C41A}" destId="{E490E73F-7251-46B5-B3CF-94372FE5F202}" srcOrd="1" destOrd="0" presId="urn:microsoft.com/office/officeart/2008/layout/HorizontalMultiLevelHierarchy"/>
    <dgm:cxn modelId="{A45A3D84-1A45-440B-BC95-F34DDBE4B625}" type="presParOf" srcId="{E490E73F-7251-46B5-B3CF-94372FE5F202}" destId="{332A15CD-1328-43B2-85E4-911B2A466B45}" srcOrd="0" destOrd="0" presId="urn:microsoft.com/office/officeart/2008/layout/HorizontalMultiLevelHierarchy"/>
    <dgm:cxn modelId="{E6FCD38C-CF95-4FBD-9315-3DF46053E041}" type="presParOf" srcId="{E490E73F-7251-46B5-B3CF-94372FE5F202}" destId="{3679DF4F-3723-425C-8C90-E02117A14E51}" srcOrd="1" destOrd="0" presId="urn:microsoft.com/office/officeart/2008/layout/HorizontalMultiLevelHierarchy"/>
    <dgm:cxn modelId="{18AC417E-FEB9-4567-8755-930F9DB78166}" type="presParOf" srcId="{4B1CE401-DF84-4DDE-85E1-F2522716A2CE}" destId="{2708E841-40DE-47B4-89A1-D808432B1CCA}" srcOrd="4" destOrd="0" presId="urn:microsoft.com/office/officeart/2008/layout/HorizontalMultiLevelHierarchy"/>
    <dgm:cxn modelId="{10CE8C5F-3102-43EA-BA44-7C43D13FA197}" type="presParOf" srcId="{2708E841-40DE-47B4-89A1-D808432B1CCA}" destId="{9983E321-2335-487A-94E8-FE8A5D7826B2}" srcOrd="0" destOrd="0" presId="urn:microsoft.com/office/officeart/2008/layout/HorizontalMultiLevelHierarchy"/>
    <dgm:cxn modelId="{128624C3-3518-48CE-AE5D-DE757C2622CE}" type="presParOf" srcId="{4B1CE401-DF84-4DDE-85E1-F2522716A2CE}" destId="{46AD1289-EC89-49FE-AAC4-73F76A8C2652}" srcOrd="5" destOrd="0" presId="urn:microsoft.com/office/officeart/2008/layout/HorizontalMultiLevelHierarchy"/>
    <dgm:cxn modelId="{E275F2E6-7B07-4746-B273-0DDCD5C9F9E9}" type="presParOf" srcId="{46AD1289-EC89-49FE-AAC4-73F76A8C2652}" destId="{D48F4B7A-A3AD-4ACA-939E-5B1FFCA9D314}" srcOrd="0" destOrd="0" presId="urn:microsoft.com/office/officeart/2008/layout/HorizontalMultiLevelHierarchy"/>
    <dgm:cxn modelId="{67297467-2B5A-4ED7-B257-D77EE9170E90}" type="presParOf" srcId="{46AD1289-EC89-49FE-AAC4-73F76A8C2652}" destId="{1D486F7A-7E82-4A60-B771-8C94CA043FFB}" srcOrd="1" destOrd="0" presId="urn:microsoft.com/office/officeart/2008/layout/HorizontalMultiLevelHierarchy"/>
    <dgm:cxn modelId="{44D9D8D3-C90E-4921-92A2-A723CAD0A2F1}" type="presParOf" srcId="{1D486F7A-7E82-4A60-B771-8C94CA043FFB}" destId="{3CBBF449-9462-425E-9A0B-174CA42774E6}" srcOrd="0" destOrd="0" presId="urn:microsoft.com/office/officeart/2008/layout/HorizontalMultiLevelHierarchy"/>
    <dgm:cxn modelId="{A989A673-6D29-4D59-B39F-2EB70E9E236A}" type="presParOf" srcId="{3CBBF449-9462-425E-9A0B-174CA42774E6}" destId="{85BDD1E6-96F6-4D31-9D62-DB4CB098F446}" srcOrd="0" destOrd="0" presId="urn:microsoft.com/office/officeart/2008/layout/HorizontalMultiLevelHierarchy"/>
    <dgm:cxn modelId="{54AB4669-0976-4703-9C6A-CA4A1F77C6AD}" type="presParOf" srcId="{1D486F7A-7E82-4A60-B771-8C94CA043FFB}" destId="{9B5FC175-18AF-4E31-A0EC-6B82681F41B3}" srcOrd="1" destOrd="0" presId="urn:microsoft.com/office/officeart/2008/layout/HorizontalMultiLevelHierarchy"/>
    <dgm:cxn modelId="{86DB1B4A-3604-403D-8B77-BE2A2E8782BE}" type="presParOf" srcId="{9B5FC175-18AF-4E31-A0EC-6B82681F41B3}" destId="{66A9ED7E-A8F2-4A9D-AF3B-9E8E35CED737}" srcOrd="0" destOrd="0" presId="urn:microsoft.com/office/officeart/2008/layout/HorizontalMultiLevelHierarchy"/>
    <dgm:cxn modelId="{5CB9BEA2-6D9F-4634-9ACE-264A38E3D778}" type="presParOf" srcId="{9B5FC175-18AF-4E31-A0EC-6B82681F41B3}" destId="{EBE4CF9D-ADAA-47C2-BA8F-47E40BE98F72}" srcOrd="1" destOrd="0" presId="urn:microsoft.com/office/officeart/2008/layout/HorizontalMultiLevelHierarchy"/>
    <dgm:cxn modelId="{67FAC346-7E1A-4AFD-8714-9FD93A278F29}" type="presParOf" srcId="{4B1CE401-DF84-4DDE-85E1-F2522716A2CE}" destId="{77DEBD81-FCFD-4500-A30E-49A05B19E5D6}" srcOrd="6" destOrd="0" presId="urn:microsoft.com/office/officeart/2008/layout/HorizontalMultiLevelHierarchy"/>
    <dgm:cxn modelId="{FAECB57B-4263-4BE4-BEDD-6168420B524A}" type="presParOf" srcId="{77DEBD81-FCFD-4500-A30E-49A05B19E5D6}" destId="{ED4CF784-15B6-403E-9306-9C292D3F2552}" srcOrd="0" destOrd="0" presId="urn:microsoft.com/office/officeart/2008/layout/HorizontalMultiLevelHierarchy"/>
    <dgm:cxn modelId="{CF2CF8A5-72C5-4FF3-BED8-BADB60A3D253}" type="presParOf" srcId="{4B1CE401-DF84-4DDE-85E1-F2522716A2CE}" destId="{9664CBE0-C381-4569-9469-07261A98D656}" srcOrd="7" destOrd="0" presId="urn:microsoft.com/office/officeart/2008/layout/HorizontalMultiLevelHierarchy"/>
    <dgm:cxn modelId="{A07294F2-FCF5-488D-9E6F-7F6645FDECA5}" type="presParOf" srcId="{9664CBE0-C381-4569-9469-07261A98D656}" destId="{3EF5DE4C-FC3A-4831-8F84-1B3C61E67F6F}" srcOrd="0" destOrd="0" presId="urn:microsoft.com/office/officeart/2008/layout/HorizontalMultiLevelHierarchy"/>
    <dgm:cxn modelId="{F2849121-41A5-4512-9147-A5E61A534C0D}" type="presParOf" srcId="{9664CBE0-C381-4569-9469-07261A98D656}" destId="{4EE43167-0E28-421E-86E7-D0DF4DA8FAE8}" srcOrd="1" destOrd="0" presId="urn:microsoft.com/office/officeart/2008/layout/HorizontalMultiLevelHierarchy"/>
    <dgm:cxn modelId="{FBDF1EC8-B641-409A-8D2C-9A9EC18582AB}" type="presParOf" srcId="{4EE43167-0E28-421E-86E7-D0DF4DA8FAE8}" destId="{DD5BA27C-D4E6-4604-ABE9-3A58EAB6AB55}" srcOrd="0" destOrd="0" presId="urn:microsoft.com/office/officeart/2008/layout/HorizontalMultiLevelHierarchy"/>
    <dgm:cxn modelId="{2749EF02-A438-4ECB-B90D-5CDBA8751198}" type="presParOf" srcId="{DD5BA27C-D4E6-4604-ABE9-3A58EAB6AB55}" destId="{49B59484-7E1B-46CD-8403-E5AD31D95F7A}" srcOrd="0" destOrd="0" presId="urn:microsoft.com/office/officeart/2008/layout/HorizontalMultiLevelHierarchy"/>
    <dgm:cxn modelId="{E39BAF4D-6E54-40C0-83B6-7D9E20C9C285}" type="presParOf" srcId="{4EE43167-0E28-421E-86E7-D0DF4DA8FAE8}" destId="{E6634EFD-A491-429E-BA4B-14F7AD873B97}" srcOrd="1" destOrd="0" presId="urn:microsoft.com/office/officeart/2008/layout/HorizontalMultiLevelHierarchy"/>
    <dgm:cxn modelId="{2BEDF7B7-59C9-4FB4-9B6A-A417CFAB883E}" type="presParOf" srcId="{E6634EFD-A491-429E-BA4B-14F7AD873B97}" destId="{7B7D8A8E-F8F7-4A30-B1C7-191514410A40}" srcOrd="0" destOrd="0" presId="urn:microsoft.com/office/officeart/2008/layout/HorizontalMultiLevelHierarchy"/>
    <dgm:cxn modelId="{ADEA0320-17F2-43EE-9FB4-4E9F57300A99}" type="presParOf" srcId="{E6634EFD-A491-429E-BA4B-14F7AD873B97}" destId="{5A15D87A-CCE9-4613-9779-FE2A616D6697}" srcOrd="1" destOrd="0" presId="urn:microsoft.com/office/officeart/2008/layout/HorizontalMultiLevelHierarchy"/>
    <dgm:cxn modelId="{7F094CA1-75C7-417A-89F1-3D8CDF44C183}" type="presParOf" srcId="{4B1CE401-DF84-4DDE-85E1-F2522716A2CE}" destId="{1B4B8D2C-9210-48C2-B6A5-0D8B3BF52C11}" srcOrd="8" destOrd="0" presId="urn:microsoft.com/office/officeart/2008/layout/HorizontalMultiLevelHierarchy"/>
    <dgm:cxn modelId="{95FE9D7F-415E-4115-90EE-EF2B8B7D7716}" type="presParOf" srcId="{1B4B8D2C-9210-48C2-B6A5-0D8B3BF52C11}" destId="{438E6B40-5214-4B10-B665-EECC82B21CE2}" srcOrd="0" destOrd="0" presId="urn:microsoft.com/office/officeart/2008/layout/HorizontalMultiLevelHierarchy"/>
    <dgm:cxn modelId="{A6583C15-3F9C-4B4A-8DE1-99FA4EF541A4}" type="presParOf" srcId="{4B1CE401-DF84-4DDE-85E1-F2522716A2CE}" destId="{A0D1B5B7-9779-43AF-8AD3-34DEE53C2B61}" srcOrd="9" destOrd="0" presId="urn:microsoft.com/office/officeart/2008/layout/HorizontalMultiLevelHierarchy"/>
    <dgm:cxn modelId="{B8534B45-D11B-4A3C-B1A5-6B82AA273281}" type="presParOf" srcId="{A0D1B5B7-9779-43AF-8AD3-34DEE53C2B61}" destId="{025CAAF7-0E3B-459A-8005-F369DEA76E1E}" srcOrd="0" destOrd="0" presId="urn:microsoft.com/office/officeart/2008/layout/HorizontalMultiLevelHierarchy"/>
    <dgm:cxn modelId="{B0B513F5-86FD-4000-8366-6099AA6736A6}" type="presParOf" srcId="{A0D1B5B7-9779-43AF-8AD3-34DEE53C2B61}" destId="{E8F8F2F8-CAAB-4EF1-902E-D56BEFB3FAAB}" srcOrd="1" destOrd="0" presId="urn:microsoft.com/office/officeart/2008/layout/HorizontalMultiLevelHierarchy"/>
    <dgm:cxn modelId="{834ED883-70BF-4A12-9618-672721515AAC}" type="presParOf" srcId="{E8F8F2F8-CAAB-4EF1-902E-D56BEFB3FAAB}" destId="{28328273-45AE-4190-9480-3DD56730C296}" srcOrd="0" destOrd="0" presId="urn:microsoft.com/office/officeart/2008/layout/HorizontalMultiLevelHierarchy"/>
    <dgm:cxn modelId="{05547FE5-84C9-4DD3-A487-53DE277F2E4C}" type="presParOf" srcId="{28328273-45AE-4190-9480-3DD56730C296}" destId="{51BF82F1-AC3D-459C-9E93-50C93F28656D}" srcOrd="0" destOrd="0" presId="urn:microsoft.com/office/officeart/2008/layout/HorizontalMultiLevelHierarchy"/>
    <dgm:cxn modelId="{057A5615-A0FC-49B6-AF79-61788DEBBE98}" type="presParOf" srcId="{E8F8F2F8-CAAB-4EF1-902E-D56BEFB3FAAB}" destId="{960F3A48-7DBE-457C-941C-7481218D82C0}" srcOrd="1" destOrd="0" presId="urn:microsoft.com/office/officeart/2008/layout/HorizontalMultiLevelHierarchy"/>
    <dgm:cxn modelId="{D8DC7A11-A1C7-4562-8F80-88E73299E189}" type="presParOf" srcId="{960F3A48-7DBE-457C-941C-7481218D82C0}" destId="{3D82D1ED-95E2-47B2-B719-0A6ADAF91E0B}" srcOrd="0" destOrd="0" presId="urn:microsoft.com/office/officeart/2008/layout/HorizontalMultiLevelHierarchy"/>
    <dgm:cxn modelId="{6BF540F1-A140-4399-93AD-B2592E2191A5}" type="presParOf" srcId="{960F3A48-7DBE-457C-941C-7481218D82C0}" destId="{3EB6566B-265B-44F1-B2C0-8A87312FDA77}" srcOrd="1" destOrd="0" presId="urn:microsoft.com/office/officeart/2008/layout/HorizontalMultiLevelHierarchy"/>
    <dgm:cxn modelId="{1B09E6AF-42AA-43FF-BCDA-C4A9B9C2A104}" type="presParOf" srcId="{4B1CE401-DF84-4DDE-85E1-F2522716A2CE}" destId="{0F5AA260-D7D5-40F4-ABFA-8FC2A31A04A0}" srcOrd="10" destOrd="0" presId="urn:microsoft.com/office/officeart/2008/layout/HorizontalMultiLevelHierarchy"/>
    <dgm:cxn modelId="{24FE8528-9F01-44B2-BD3E-E2559E537D4F}" type="presParOf" srcId="{0F5AA260-D7D5-40F4-ABFA-8FC2A31A04A0}" destId="{18441CDE-5EAA-4AD3-AECD-92C10D625E2D}" srcOrd="0" destOrd="0" presId="urn:microsoft.com/office/officeart/2008/layout/HorizontalMultiLevelHierarchy"/>
    <dgm:cxn modelId="{F256EF19-A942-4767-A5C0-69C44853B4C7}" type="presParOf" srcId="{4B1CE401-DF84-4DDE-85E1-F2522716A2CE}" destId="{EF8E1097-226D-40AF-8DC3-87AC27304D48}" srcOrd="11" destOrd="0" presId="urn:microsoft.com/office/officeart/2008/layout/HorizontalMultiLevelHierarchy"/>
    <dgm:cxn modelId="{7DBDA863-A270-4881-BB18-E5FAE4054C17}" type="presParOf" srcId="{EF8E1097-226D-40AF-8DC3-87AC27304D48}" destId="{082A7364-549A-4BD5-8C7A-554FE69C480F}" srcOrd="0" destOrd="0" presId="urn:microsoft.com/office/officeart/2008/layout/HorizontalMultiLevelHierarchy"/>
    <dgm:cxn modelId="{A73734AD-B77F-4186-8D56-7E9F8D3F6D23}" type="presParOf" srcId="{EF8E1097-226D-40AF-8DC3-87AC27304D48}" destId="{FB05558A-A6B9-49FA-B936-1DEC1B088734}" srcOrd="1" destOrd="0" presId="urn:microsoft.com/office/officeart/2008/layout/HorizontalMultiLevelHierarchy"/>
    <dgm:cxn modelId="{B30807C2-B25E-405E-986C-0731818356D7}" type="presParOf" srcId="{FB05558A-A6B9-49FA-B936-1DEC1B088734}" destId="{0D66F9A8-006C-435D-B2E3-A26689D98AB4}" srcOrd="0" destOrd="0" presId="urn:microsoft.com/office/officeart/2008/layout/HorizontalMultiLevelHierarchy"/>
    <dgm:cxn modelId="{9CCD837A-53CC-40F4-8F8E-D170A48CCF24}" type="presParOf" srcId="{0D66F9A8-006C-435D-B2E3-A26689D98AB4}" destId="{9D3D3A20-8349-443A-A09B-ECE692F36120}" srcOrd="0" destOrd="0" presId="urn:microsoft.com/office/officeart/2008/layout/HorizontalMultiLevelHierarchy"/>
    <dgm:cxn modelId="{A5495AE2-EA6D-444D-8082-D339A7217E00}" type="presParOf" srcId="{FB05558A-A6B9-49FA-B936-1DEC1B088734}" destId="{5BD5C242-E1B6-4A24-BEEE-2A988286BAFB}" srcOrd="1" destOrd="0" presId="urn:microsoft.com/office/officeart/2008/layout/HorizontalMultiLevelHierarchy"/>
    <dgm:cxn modelId="{6AC306C7-A87E-455D-B6C8-B827F2991789}" type="presParOf" srcId="{5BD5C242-E1B6-4A24-BEEE-2A988286BAFB}" destId="{D36C3AB9-45B4-471A-A57D-B4E067DE75AC}" srcOrd="0" destOrd="0" presId="urn:microsoft.com/office/officeart/2008/layout/HorizontalMultiLevelHierarchy"/>
    <dgm:cxn modelId="{160D3485-77C1-47C0-B5C4-0F265AB894D1}" type="presParOf" srcId="{5BD5C242-E1B6-4A24-BEEE-2A988286BAFB}" destId="{A7020FEB-A943-4D9B-B296-B3C2ACF0F12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A70693-026C-4A8C-994C-5D97DF0B36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t-BR"/>
        </a:p>
      </dgm:t>
    </dgm:pt>
    <dgm:pt modelId="{128DE78B-1A86-4022-9870-3CA431CEFEF4}">
      <dgm:prSet phldrT="[Texto]" custT="1"/>
      <dgm:spPr/>
      <dgm:t>
        <a:bodyPr/>
        <a:lstStyle/>
        <a:p>
          <a:r>
            <a:rPr lang="pt-BR" sz="1600" dirty="0" err="1">
              <a:latin typeface="Arial" panose="020B0604020202020204" pitchFamily="34" charset="0"/>
              <a:cs typeface="Arial" panose="020B0604020202020204" pitchFamily="34" charset="0"/>
            </a:rPr>
            <a:t>What</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O quê</a:t>
          </a:r>
        </a:p>
      </dgm:t>
    </dgm:pt>
    <dgm:pt modelId="{2D71F566-A7B4-433B-8793-E56DB5158B6C}" type="parTrans" cxnId="{04CA0E27-1571-43C0-8794-41DC91B6EF81}">
      <dgm:prSet/>
      <dgm:spPr/>
      <dgm:t>
        <a:bodyPr/>
        <a:lstStyle/>
        <a:p>
          <a:endParaRPr lang="pt-BR" sz="2000">
            <a:latin typeface="Arial" panose="020B0604020202020204" pitchFamily="34" charset="0"/>
            <a:cs typeface="Arial" panose="020B0604020202020204" pitchFamily="34" charset="0"/>
          </a:endParaRPr>
        </a:p>
      </dgm:t>
    </dgm:pt>
    <dgm:pt modelId="{689E725C-0860-4FEF-ADEE-F85B934C24C7}" type="sibTrans" cxnId="{04CA0E27-1571-43C0-8794-41DC91B6EF81}">
      <dgm:prSet/>
      <dgm:spPr/>
      <dgm:t>
        <a:bodyPr/>
        <a:lstStyle/>
        <a:p>
          <a:endParaRPr lang="pt-BR" sz="2000">
            <a:latin typeface="Arial" panose="020B0604020202020204" pitchFamily="34" charset="0"/>
            <a:cs typeface="Arial" panose="020B0604020202020204" pitchFamily="34" charset="0"/>
          </a:endParaRPr>
        </a:p>
      </dgm:t>
    </dgm:pt>
    <dgm:pt modelId="{897518EE-188C-404F-9268-18E4FF1A0019}">
      <dgm:prSet phldrT="[Texto]" custT="1"/>
      <dgm:spPr/>
      <dgm:t>
        <a:bodyPr/>
        <a:lstStyle/>
        <a:p>
          <a:r>
            <a:rPr lang="pt-BR" sz="1600" dirty="0">
              <a:latin typeface="Arial" panose="020B0604020202020204" pitchFamily="34" charset="0"/>
              <a:cs typeface="Arial" panose="020B0604020202020204" pitchFamily="34" charset="0"/>
            </a:rPr>
            <a:t>...</a:t>
          </a:r>
        </a:p>
      </dgm:t>
    </dgm:pt>
    <dgm:pt modelId="{DC01BD5C-9ED2-4178-BEF9-72BB9C9F2CAF}" type="parTrans" cxnId="{AD1478B1-E9F2-4F0B-B934-8A6BF65CEA80}">
      <dgm:prSet/>
      <dgm:spPr/>
      <dgm:t>
        <a:bodyPr/>
        <a:lstStyle/>
        <a:p>
          <a:endParaRPr lang="pt-BR" sz="2000">
            <a:latin typeface="Arial" panose="020B0604020202020204" pitchFamily="34" charset="0"/>
            <a:cs typeface="Arial" panose="020B0604020202020204" pitchFamily="34" charset="0"/>
          </a:endParaRPr>
        </a:p>
      </dgm:t>
    </dgm:pt>
    <dgm:pt modelId="{6BC9D341-D315-4A4D-BD82-4DA5BA731120}" type="sibTrans" cxnId="{AD1478B1-E9F2-4F0B-B934-8A6BF65CEA80}">
      <dgm:prSet/>
      <dgm:spPr/>
      <dgm:t>
        <a:bodyPr/>
        <a:lstStyle/>
        <a:p>
          <a:endParaRPr lang="pt-BR" sz="2000">
            <a:latin typeface="Arial" panose="020B0604020202020204" pitchFamily="34" charset="0"/>
            <a:cs typeface="Arial" panose="020B0604020202020204" pitchFamily="34" charset="0"/>
          </a:endParaRPr>
        </a:p>
      </dgm:t>
    </dgm:pt>
    <dgm:pt modelId="{AEF9CCDC-04C4-4C97-9A87-F0CEE946601F}">
      <dgm:prSet phldrT="[Texto]" custT="1"/>
      <dgm:spPr/>
      <dgm:t>
        <a:bodyPr/>
        <a:lstStyle/>
        <a:p>
          <a:r>
            <a:rPr lang="pt-BR" sz="1600" dirty="0" err="1">
              <a:latin typeface="Arial" panose="020B0604020202020204" pitchFamily="34" charset="0"/>
              <a:cs typeface="Arial" panose="020B0604020202020204" pitchFamily="34" charset="0"/>
            </a:rPr>
            <a:t>Why</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Por que</a:t>
          </a:r>
        </a:p>
      </dgm:t>
    </dgm:pt>
    <dgm:pt modelId="{E8326FAD-07E1-46D2-927A-F6A3BE26C25F}" type="parTrans" cxnId="{9B606AFD-21AD-425E-B6BF-D37F3335A406}">
      <dgm:prSet/>
      <dgm:spPr/>
      <dgm:t>
        <a:bodyPr/>
        <a:lstStyle/>
        <a:p>
          <a:endParaRPr lang="pt-BR" sz="2000">
            <a:latin typeface="Arial" panose="020B0604020202020204" pitchFamily="34" charset="0"/>
            <a:cs typeface="Arial" panose="020B0604020202020204" pitchFamily="34" charset="0"/>
          </a:endParaRPr>
        </a:p>
      </dgm:t>
    </dgm:pt>
    <dgm:pt modelId="{FA5CE518-732B-4A8E-BCBA-60EF3E240D89}" type="sibTrans" cxnId="{9B606AFD-21AD-425E-B6BF-D37F3335A406}">
      <dgm:prSet/>
      <dgm:spPr/>
      <dgm:t>
        <a:bodyPr/>
        <a:lstStyle/>
        <a:p>
          <a:endParaRPr lang="pt-BR" sz="2000">
            <a:latin typeface="Arial" panose="020B0604020202020204" pitchFamily="34" charset="0"/>
            <a:cs typeface="Arial" panose="020B0604020202020204" pitchFamily="34" charset="0"/>
          </a:endParaRPr>
        </a:p>
      </dgm:t>
    </dgm:pt>
    <dgm:pt modelId="{C35873B2-22B2-42D0-956D-C767601D5A1E}">
      <dgm:prSet phldrT="[Texto]" custT="1"/>
      <dgm:spPr/>
      <dgm:t>
        <a:bodyPr/>
        <a:lstStyle/>
        <a:p>
          <a:r>
            <a:rPr lang="pt-BR" sz="1600" dirty="0">
              <a:latin typeface="Arial" panose="020B0604020202020204" pitchFamily="34" charset="0"/>
              <a:cs typeface="Arial" panose="020B0604020202020204" pitchFamily="34" charset="0"/>
            </a:rPr>
            <a:t>...</a:t>
          </a:r>
        </a:p>
      </dgm:t>
    </dgm:pt>
    <dgm:pt modelId="{E63EBC4E-43B5-4F74-AD75-EDA7B7B2102A}" type="parTrans" cxnId="{8D24E6AD-21C7-4F9D-983A-D8D1E5A22268}">
      <dgm:prSet/>
      <dgm:spPr/>
      <dgm:t>
        <a:bodyPr/>
        <a:lstStyle/>
        <a:p>
          <a:endParaRPr lang="pt-BR" sz="2000">
            <a:latin typeface="Arial" panose="020B0604020202020204" pitchFamily="34" charset="0"/>
            <a:cs typeface="Arial" panose="020B0604020202020204" pitchFamily="34" charset="0"/>
          </a:endParaRPr>
        </a:p>
      </dgm:t>
    </dgm:pt>
    <dgm:pt modelId="{E5D7112A-C4DC-4032-BF62-9E24DD42810F}" type="sibTrans" cxnId="{8D24E6AD-21C7-4F9D-983A-D8D1E5A22268}">
      <dgm:prSet/>
      <dgm:spPr/>
      <dgm:t>
        <a:bodyPr/>
        <a:lstStyle/>
        <a:p>
          <a:endParaRPr lang="pt-BR" sz="2000">
            <a:latin typeface="Arial" panose="020B0604020202020204" pitchFamily="34" charset="0"/>
            <a:cs typeface="Arial" panose="020B0604020202020204" pitchFamily="34" charset="0"/>
          </a:endParaRPr>
        </a:p>
      </dgm:t>
    </dgm:pt>
    <dgm:pt modelId="{F36EF265-E2F8-4499-9A8C-8658604E71D3}">
      <dgm:prSet phldrT="[Texto]" custT="1"/>
      <dgm:spPr/>
      <dgm:t>
        <a:bodyPr/>
        <a:lstStyle/>
        <a:p>
          <a:r>
            <a:rPr lang="pt-BR" sz="1600" dirty="0" err="1">
              <a:latin typeface="Arial" panose="020B0604020202020204" pitchFamily="34" charset="0"/>
              <a:cs typeface="Arial" panose="020B0604020202020204" pitchFamily="34" charset="0"/>
            </a:rPr>
            <a:t>Where</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Onde</a:t>
          </a:r>
        </a:p>
      </dgm:t>
    </dgm:pt>
    <dgm:pt modelId="{B53C923B-34F5-4AD1-B95C-73EC55859B5C}" type="parTrans" cxnId="{B91C3489-D51D-4827-804E-C55914E4F210}">
      <dgm:prSet/>
      <dgm:spPr/>
      <dgm:t>
        <a:bodyPr/>
        <a:lstStyle/>
        <a:p>
          <a:endParaRPr lang="pt-BR" sz="2000">
            <a:latin typeface="Arial" panose="020B0604020202020204" pitchFamily="34" charset="0"/>
            <a:cs typeface="Arial" panose="020B0604020202020204" pitchFamily="34" charset="0"/>
          </a:endParaRPr>
        </a:p>
      </dgm:t>
    </dgm:pt>
    <dgm:pt modelId="{05A91F15-7B5C-4729-A33B-49509BD9DF02}" type="sibTrans" cxnId="{B91C3489-D51D-4827-804E-C55914E4F210}">
      <dgm:prSet/>
      <dgm:spPr/>
      <dgm:t>
        <a:bodyPr/>
        <a:lstStyle/>
        <a:p>
          <a:endParaRPr lang="pt-BR" sz="2000">
            <a:latin typeface="Arial" panose="020B0604020202020204" pitchFamily="34" charset="0"/>
            <a:cs typeface="Arial" panose="020B0604020202020204" pitchFamily="34" charset="0"/>
          </a:endParaRPr>
        </a:p>
      </dgm:t>
    </dgm:pt>
    <dgm:pt modelId="{D95A4098-DA7F-4D2A-BFD5-FECCE1AC8347}">
      <dgm:prSet phldrT="[Texto]" custT="1"/>
      <dgm:spPr/>
      <dgm:t>
        <a:bodyPr/>
        <a:lstStyle/>
        <a:p>
          <a:r>
            <a:rPr lang="pt-BR" sz="1600" dirty="0">
              <a:latin typeface="Arial" panose="020B0604020202020204" pitchFamily="34" charset="0"/>
              <a:cs typeface="Arial" panose="020B0604020202020204" pitchFamily="34" charset="0"/>
            </a:rPr>
            <a:t>...</a:t>
          </a:r>
        </a:p>
      </dgm:t>
    </dgm:pt>
    <dgm:pt modelId="{8FEECA85-3030-4245-863E-22DF02A6F603}" type="parTrans" cxnId="{8D684CA3-EDC9-4F4C-9778-8CF58646BDBA}">
      <dgm:prSet/>
      <dgm:spPr/>
      <dgm:t>
        <a:bodyPr/>
        <a:lstStyle/>
        <a:p>
          <a:endParaRPr lang="pt-BR" sz="2000">
            <a:latin typeface="Arial" panose="020B0604020202020204" pitchFamily="34" charset="0"/>
            <a:cs typeface="Arial" panose="020B0604020202020204" pitchFamily="34" charset="0"/>
          </a:endParaRPr>
        </a:p>
      </dgm:t>
    </dgm:pt>
    <dgm:pt modelId="{840E19E0-D560-421A-834A-3F21BB785BC6}" type="sibTrans" cxnId="{8D684CA3-EDC9-4F4C-9778-8CF58646BDBA}">
      <dgm:prSet/>
      <dgm:spPr/>
      <dgm:t>
        <a:bodyPr/>
        <a:lstStyle/>
        <a:p>
          <a:endParaRPr lang="pt-BR" sz="2000">
            <a:latin typeface="Arial" panose="020B0604020202020204" pitchFamily="34" charset="0"/>
            <a:cs typeface="Arial" panose="020B0604020202020204" pitchFamily="34" charset="0"/>
          </a:endParaRPr>
        </a:p>
      </dgm:t>
    </dgm:pt>
    <dgm:pt modelId="{6C7800CC-956E-4B24-BF77-7B824FE9CE52}">
      <dgm:prSet phldrT="[Texto]" custT="1"/>
      <dgm:spPr/>
      <dgm:t>
        <a:bodyPr/>
        <a:lstStyle/>
        <a:p>
          <a:r>
            <a:rPr lang="pt-BR" sz="1600" dirty="0" err="1">
              <a:latin typeface="Arial" panose="020B0604020202020204" pitchFamily="34" charset="0"/>
              <a:cs typeface="Arial" panose="020B0604020202020204" pitchFamily="34" charset="0"/>
            </a:rPr>
            <a:t>When</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Quando</a:t>
          </a:r>
        </a:p>
      </dgm:t>
    </dgm:pt>
    <dgm:pt modelId="{534CA795-668D-477A-B8CA-A81EDCD167AC}" type="parTrans" cxnId="{276D2EF0-8849-4333-8451-E02716E9EA68}">
      <dgm:prSet/>
      <dgm:spPr/>
      <dgm:t>
        <a:bodyPr/>
        <a:lstStyle/>
        <a:p>
          <a:endParaRPr lang="pt-BR" sz="2000">
            <a:latin typeface="Arial" panose="020B0604020202020204" pitchFamily="34" charset="0"/>
            <a:cs typeface="Arial" panose="020B0604020202020204" pitchFamily="34" charset="0"/>
          </a:endParaRPr>
        </a:p>
      </dgm:t>
    </dgm:pt>
    <dgm:pt modelId="{0B6D6F97-BDDF-4E76-83D6-669C5AB80991}" type="sibTrans" cxnId="{276D2EF0-8849-4333-8451-E02716E9EA68}">
      <dgm:prSet/>
      <dgm:spPr/>
      <dgm:t>
        <a:bodyPr/>
        <a:lstStyle/>
        <a:p>
          <a:endParaRPr lang="pt-BR" sz="2000">
            <a:latin typeface="Arial" panose="020B0604020202020204" pitchFamily="34" charset="0"/>
            <a:cs typeface="Arial" panose="020B0604020202020204" pitchFamily="34" charset="0"/>
          </a:endParaRPr>
        </a:p>
      </dgm:t>
    </dgm:pt>
    <dgm:pt modelId="{2AA40EA7-D211-4BB2-87EE-4B9B673F08E1}">
      <dgm:prSet phldrT="[Texto]" custT="1"/>
      <dgm:spPr/>
      <dgm:t>
        <a:bodyPr/>
        <a:lstStyle/>
        <a:p>
          <a:r>
            <a:rPr lang="pt-BR" sz="1600" dirty="0">
              <a:latin typeface="Arial" panose="020B0604020202020204" pitchFamily="34" charset="0"/>
              <a:cs typeface="Arial" panose="020B0604020202020204" pitchFamily="34" charset="0"/>
            </a:rPr>
            <a:t>...</a:t>
          </a:r>
        </a:p>
      </dgm:t>
    </dgm:pt>
    <dgm:pt modelId="{8E73B47C-6B7F-4895-A450-0F5F199D6920}" type="parTrans" cxnId="{7E33B9AC-AA4E-4A4C-87C6-587D10A110F7}">
      <dgm:prSet/>
      <dgm:spPr/>
      <dgm:t>
        <a:bodyPr/>
        <a:lstStyle/>
        <a:p>
          <a:endParaRPr lang="pt-BR" sz="2000">
            <a:latin typeface="Arial" panose="020B0604020202020204" pitchFamily="34" charset="0"/>
            <a:cs typeface="Arial" panose="020B0604020202020204" pitchFamily="34" charset="0"/>
          </a:endParaRPr>
        </a:p>
      </dgm:t>
    </dgm:pt>
    <dgm:pt modelId="{44D70287-1BB4-4BF8-82FD-45A83CC45570}" type="sibTrans" cxnId="{7E33B9AC-AA4E-4A4C-87C6-587D10A110F7}">
      <dgm:prSet/>
      <dgm:spPr/>
      <dgm:t>
        <a:bodyPr/>
        <a:lstStyle/>
        <a:p>
          <a:endParaRPr lang="pt-BR" sz="2000">
            <a:latin typeface="Arial" panose="020B0604020202020204" pitchFamily="34" charset="0"/>
            <a:cs typeface="Arial" panose="020B0604020202020204" pitchFamily="34" charset="0"/>
          </a:endParaRPr>
        </a:p>
      </dgm:t>
    </dgm:pt>
    <dgm:pt modelId="{1D25256C-815C-4D82-8616-9DA35FD3B217}">
      <dgm:prSet phldrT="[Texto]" custT="1"/>
      <dgm:spPr/>
      <dgm:t>
        <a:bodyPr/>
        <a:lstStyle/>
        <a:p>
          <a:r>
            <a:rPr lang="pt-BR" sz="1600" dirty="0">
              <a:latin typeface="Arial" panose="020B0604020202020204" pitchFamily="34" charset="0"/>
              <a:cs typeface="Arial" panose="020B0604020202020204" pitchFamily="34" charset="0"/>
            </a:rPr>
            <a:t>Who</a:t>
          </a:r>
        </a:p>
        <a:p>
          <a:r>
            <a:rPr lang="pt-BR" sz="1600" dirty="0">
              <a:latin typeface="Arial" panose="020B0604020202020204" pitchFamily="34" charset="0"/>
              <a:cs typeface="Arial" panose="020B0604020202020204" pitchFamily="34" charset="0"/>
            </a:rPr>
            <a:t>Quem</a:t>
          </a:r>
        </a:p>
      </dgm:t>
    </dgm:pt>
    <dgm:pt modelId="{6DA1CFFE-7579-42A2-8CC2-240961120D8E}" type="parTrans" cxnId="{3FB02E20-EC62-4D74-931D-FBDB37BE79BA}">
      <dgm:prSet/>
      <dgm:spPr/>
      <dgm:t>
        <a:bodyPr/>
        <a:lstStyle/>
        <a:p>
          <a:endParaRPr lang="pt-BR" sz="2000">
            <a:latin typeface="Arial" panose="020B0604020202020204" pitchFamily="34" charset="0"/>
            <a:cs typeface="Arial" panose="020B0604020202020204" pitchFamily="34" charset="0"/>
          </a:endParaRPr>
        </a:p>
      </dgm:t>
    </dgm:pt>
    <dgm:pt modelId="{D7FD3CCF-FDB2-4411-9EBF-AF39E1BAA22F}" type="sibTrans" cxnId="{3FB02E20-EC62-4D74-931D-FBDB37BE79BA}">
      <dgm:prSet/>
      <dgm:spPr/>
      <dgm:t>
        <a:bodyPr/>
        <a:lstStyle/>
        <a:p>
          <a:endParaRPr lang="pt-BR" sz="2000">
            <a:latin typeface="Arial" panose="020B0604020202020204" pitchFamily="34" charset="0"/>
            <a:cs typeface="Arial" panose="020B0604020202020204" pitchFamily="34" charset="0"/>
          </a:endParaRPr>
        </a:p>
      </dgm:t>
    </dgm:pt>
    <dgm:pt modelId="{3728F85D-B289-4747-8E4C-B07514DDDDAD}">
      <dgm:prSet phldrT="[Texto]" custT="1"/>
      <dgm:spPr/>
      <dgm:t>
        <a:bodyPr/>
        <a:lstStyle/>
        <a:p>
          <a:r>
            <a:rPr lang="pt-BR" sz="1600" dirty="0">
              <a:latin typeface="Arial" panose="020B0604020202020204" pitchFamily="34" charset="0"/>
              <a:cs typeface="Arial" panose="020B0604020202020204" pitchFamily="34" charset="0"/>
            </a:rPr>
            <a:t>...</a:t>
          </a:r>
        </a:p>
      </dgm:t>
    </dgm:pt>
    <dgm:pt modelId="{7CEBF917-3FB8-4B00-956E-DBC5B09A8C51}" type="parTrans" cxnId="{3C3AEFEE-ABFB-4E69-BF74-1408C6793EEE}">
      <dgm:prSet/>
      <dgm:spPr/>
      <dgm:t>
        <a:bodyPr/>
        <a:lstStyle/>
        <a:p>
          <a:endParaRPr lang="pt-BR" sz="2000">
            <a:latin typeface="Arial" panose="020B0604020202020204" pitchFamily="34" charset="0"/>
            <a:cs typeface="Arial" panose="020B0604020202020204" pitchFamily="34" charset="0"/>
          </a:endParaRPr>
        </a:p>
      </dgm:t>
    </dgm:pt>
    <dgm:pt modelId="{EA04991C-AE7D-4BA6-B0F4-C8A69773D6C8}" type="sibTrans" cxnId="{3C3AEFEE-ABFB-4E69-BF74-1408C6793EEE}">
      <dgm:prSet/>
      <dgm:spPr/>
      <dgm:t>
        <a:bodyPr/>
        <a:lstStyle/>
        <a:p>
          <a:endParaRPr lang="pt-BR" sz="2000">
            <a:latin typeface="Arial" panose="020B0604020202020204" pitchFamily="34" charset="0"/>
            <a:cs typeface="Arial" panose="020B0604020202020204" pitchFamily="34" charset="0"/>
          </a:endParaRPr>
        </a:p>
      </dgm:t>
    </dgm:pt>
    <dgm:pt modelId="{B6362A36-2059-451D-9208-D976A7F57243}">
      <dgm:prSet phldrT="[Texto]" custT="1"/>
      <dgm:spPr/>
      <dgm:t>
        <a:bodyPr/>
        <a:lstStyle/>
        <a:p>
          <a:r>
            <a:rPr lang="pt-BR" sz="1600" dirty="0" err="1">
              <a:latin typeface="Arial" panose="020B0604020202020204" pitchFamily="34" charset="0"/>
              <a:cs typeface="Arial" panose="020B0604020202020204" pitchFamily="34" charset="0"/>
            </a:rPr>
            <a:t>How</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Como</a:t>
          </a:r>
        </a:p>
      </dgm:t>
    </dgm:pt>
    <dgm:pt modelId="{7CBDD11B-2DA5-4C58-8719-C88F121D37A5}" type="parTrans" cxnId="{E9547C45-4C56-474A-B778-46B2B6E4EABD}">
      <dgm:prSet/>
      <dgm:spPr/>
      <dgm:t>
        <a:bodyPr/>
        <a:lstStyle/>
        <a:p>
          <a:endParaRPr lang="pt-BR" sz="2000">
            <a:latin typeface="Arial" panose="020B0604020202020204" pitchFamily="34" charset="0"/>
            <a:cs typeface="Arial" panose="020B0604020202020204" pitchFamily="34" charset="0"/>
          </a:endParaRPr>
        </a:p>
      </dgm:t>
    </dgm:pt>
    <dgm:pt modelId="{0F5ABBE9-0AD4-4097-BFE3-6544DFD4165A}" type="sibTrans" cxnId="{E9547C45-4C56-474A-B778-46B2B6E4EABD}">
      <dgm:prSet/>
      <dgm:spPr/>
      <dgm:t>
        <a:bodyPr/>
        <a:lstStyle/>
        <a:p>
          <a:endParaRPr lang="pt-BR" sz="2000">
            <a:latin typeface="Arial" panose="020B0604020202020204" pitchFamily="34" charset="0"/>
            <a:cs typeface="Arial" panose="020B0604020202020204" pitchFamily="34" charset="0"/>
          </a:endParaRPr>
        </a:p>
      </dgm:t>
    </dgm:pt>
    <dgm:pt modelId="{FA997B36-1B60-4EE1-B531-0E65CAC1767B}">
      <dgm:prSet phldrT="[Texto]" custT="1"/>
      <dgm:spPr/>
      <dgm:t>
        <a:bodyPr/>
        <a:lstStyle/>
        <a:p>
          <a:r>
            <a:rPr lang="pt-BR" sz="1600" dirty="0" err="1">
              <a:latin typeface="Arial" panose="020B0604020202020204" pitchFamily="34" charset="0"/>
              <a:cs typeface="Arial" panose="020B0604020202020204" pitchFamily="34" charset="0"/>
            </a:rPr>
            <a:t>How</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Much</a:t>
          </a:r>
          <a:endParaRPr lang="pt-BR" sz="1600" dirty="0">
            <a:latin typeface="Arial" panose="020B0604020202020204" pitchFamily="34" charset="0"/>
            <a:cs typeface="Arial" panose="020B0604020202020204" pitchFamily="34" charset="0"/>
          </a:endParaRPr>
        </a:p>
        <a:p>
          <a:r>
            <a:rPr lang="pt-BR" sz="1600" dirty="0">
              <a:latin typeface="Arial" panose="020B0604020202020204" pitchFamily="34" charset="0"/>
              <a:cs typeface="Arial" panose="020B0604020202020204" pitchFamily="34" charset="0"/>
            </a:rPr>
            <a:t>Quanto</a:t>
          </a:r>
        </a:p>
      </dgm:t>
    </dgm:pt>
    <dgm:pt modelId="{27A4A08E-3716-451D-B4B0-B8D3CF0F5128}" type="parTrans" cxnId="{3320F888-9112-44F2-87B6-5525EEFCC3C0}">
      <dgm:prSet/>
      <dgm:spPr/>
      <dgm:t>
        <a:bodyPr/>
        <a:lstStyle/>
        <a:p>
          <a:endParaRPr lang="pt-BR" sz="2000">
            <a:latin typeface="Arial" panose="020B0604020202020204" pitchFamily="34" charset="0"/>
            <a:cs typeface="Arial" panose="020B0604020202020204" pitchFamily="34" charset="0"/>
          </a:endParaRPr>
        </a:p>
      </dgm:t>
    </dgm:pt>
    <dgm:pt modelId="{9B54A3B2-B304-4E91-9A5B-44D4720B1F24}" type="sibTrans" cxnId="{3320F888-9112-44F2-87B6-5525EEFCC3C0}">
      <dgm:prSet/>
      <dgm:spPr/>
      <dgm:t>
        <a:bodyPr/>
        <a:lstStyle/>
        <a:p>
          <a:endParaRPr lang="pt-BR" sz="2000">
            <a:latin typeface="Arial" panose="020B0604020202020204" pitchFamily="34" charset="0"/>
            <a:cs typeface="Arial" panose="020B0604020202020204" pitchFamily="34" charset="0"/>
          </a:endParaRPr>
        </a:p>
      </dgm:t>
    </dgm:pt>
    <dgm:pt modelId="{E400A3E6-F34B-4F68-A574-CCC93CABEFB8}">
      <dgm:prSet phldrT="[Texto]" custT="1"/>
      <dgm:spPr/>
      <dgm:t>
        <a:bodyPr/>
        <a:lstStyle/>
        <a:p>
          <a:r>
            <a:rPr lang="pt-BR" sz="1600" dirty="0">
              <a:latin typeface="Arial" panose="020B0604020202020204" pitchFamily="34" charset="0"/>
              <a:cs typeface="Arial" panose="020B0604020202020204" pitchFamily="34" charset="0"/>
            </a:rPr>
            <a:t>...</a:t>
          </a:r>
        </a:p>
      </dgm:t>
    </dgm:pt>
    <dgm:pt modelId="{BF6BB1C0-A3D3-4DBB-83B9-A64374C9772F}" type="parTrans" cxnId="{671E3ADF-5798-438B-95B5-63ED48E6CEC2}">
      <dgm:prSet/>
      <dgm:spPr/>
      <dgm:t>
        <a:bodyPr/>
        <a:lstStyle/>
        <a:p>
          <a:endParaRPr lang="pt-BR" sz="2000">
            <a:latin typeface="Arial" panose="020B0604020202020204" pitchFamily="34" charset="0"/>
            <a:cs typeface="Arial" panose="020B0604020202020204" pitchFamily="34" charset="0"/>
          </a:endParaRPr>
        </a:p>
      </dgm:t>
    </dgm:pt>
    <dgm:pt modelId="{BF191C09-35F7-4E8E-84B0-D05FAA2FE573}" type="sibTrans" cxnId="{671E3ADF-5798-438B-95B5-63ED48E6CEC2}">
      <dgm:prSet/>
      <dgm:spPr/>
      <dgm:t>
        <a:bodyPr/>
        <a:lstStyle/>
        <a:p>
          <a:endParaRPr lang="pt-BR" sz="2000">
            <a:latin typeface="Arial" panose="020B0604020202020204" pitchFamily="34" charset="0"/>
            <a:cs typeface="Arial" panose="020B0604020202020204" pitchFamily="34" charset="0"/>
          </a:endParaRPr>
        </a:p>
      </dgm:t>
    </dgm:pt>
    <dgm:pt modelId="{9DCF1074-AA9B-4FF8-A553-B91AA14FE5F5}">
      <dgm:prSet custT="1"/>
      <dgm:spPr/>
      <dgm:t>
        <a:bodyPr/>
        <a:lstStyle/>
        <a:p>
          <a:r>
            <a:rPr lang="pt-BR" sz="1600" dirty="0">
              <a:latin typeface="Arial" panose="020B0604020202020204" pitchFamily="34" charset="0"/>
              <a:cs typeface="Arial" panose="020B0604020202020204" pitchFamily="34" charset="0"/>
            </a:rPr>
            <a:t>...</a:t>
          </a:r>
        </a:p>
      </dgm:t>
    </dgm:pt>
    <dgm:pt modelId="{F0E8A18B-51BF-4E86-8DC0-29F68D5ED9D8}" type="parTrans" cxnId="{B725177D-4FA1-48D9-82F7-68256F00B349}">
      <dgm:prSet/>
      <dgm:spPr/>
      <dgm:t>
        <a:bodyPr/>
        <a:lstStyle/>
        <a:p>
          <a:endParaRPr lang="pt-BR" sz="2000">
            <a:latin typeface="Arial" panose="020B0604020202020204" pitchFamily="34" charset="0"/>
            <a:cs typeface="Arial" panose="020B0604020202020204" pitchFamily="34" charset="0"/>
          </a:endParaRPr>
        </a:p>
      </dgm:t>
    </dgm:pt>
    <dgm:pt modelId="{56AE44EB-BDAA-491D-8139-68542ECB93AC}" type="sibTrans" cxnId="{B725177D-4FA1-48D9-82F7-68256F00B349}">
      <dgm:prSet/>
      <dgm:spPr/>
      <dgm:t>
        <a:bodyPr/>
        <a:lstStyle/>
        <a:p>
          <a:endParaRPr lang="pt-BR" sz="2000">
            <a:latin typeface="Arial" panose="020B0604020202020204" pitchFamily="34" charset="0"/>
            <a:cs typeface="Arial" panose="020B0604020202020204" pitchFamily="34" charset="0"/>
          </a:endParaRPr>
        </a:p>
      </dgm:t>
    </dgm:pt>
    <dgm:pt modelId="{D358249E-188B-4F5E-BDE7-F6C51CCC4F4D}" type="pres">
      <dgm:prSet presAssocID="{B2A70693-026C-4A8C-994C-5D97DF0B364F}" presName="Name0" presStyleCnt="0">
        <dgm:presLayoutVars>
          <dgm:dir/>
          <dgm:animLvl val="lvl"/>
          <dgm:resizeHandles val="exact"/>
        </dgm:presLayoutVars>
      </dgm:prSet>
      <dgm:spPr/>
    </dgm:pt>
    <dgm:pt modelId="{7F2B4774-5288-4F58-AD0C-6148CAEFB588}" type="pres">
      <dgm:prSet presAssocID="{128DE78B-1A86-4022-9870-3CA431CEFEF4}" presName="composite" presStyleCnt="0"/>
      <dgm:spPr/>
    </dgm:pt>
    <dgm:pt modelId="{16210523-D2B3-41B6-AB4A-012FDA3B46B4}" type="pres">
      <dgm:prSet presAssocID="{128DE78B-1A86-4022-9870-3CA431CEFEF4}" presName="parTx" presStyleLbl="alignNode1" presStyleIdx="0" presStyleCnt="7">
        <dgm:presLayoutVars>
          <dgm:chMax val="0"/>
          <dgm:chPref val="0"/>
          <dgm:bulletEnabled val="1"/>
        </dgm:presLayoutVars>
      </dgm:prSet>
      <dgm:spPr/>
    </dgm:pt>
    <dgm:pt modelId="{FBEE6813-0B58-4D59-A8E8-242356754D10}" type="pres">
      <dgm:prSet presAssocID="{128DE78B-1A86-4022-9870-3CA431CEFEF4}" presName="desTx" presStyleLbl="alignAccFollowNode1" presStyleIdx="0" presStyleCnt="7">
        <dgm:presLayoutVars>
          <dgm:bulletEnabled val="1"/>
        </dgm:presLayoutVars>
      </dgm:prSet>
      <dgm:spPr/>
    </dgm:pt>
    <dgm:pt modelId="{D0D4179E-2132-4B1D-8D4E-86971869F664}" type="pres">
      <dgm:prSet presAssocID="{689E725C-0860-4FEF-ADEE-F85B934C24C7}" presName="space" presStyleCnt="0"/>
      <dgm:spPr/>
    </dgm:pt>
    <dgm:pt modelId="{DE3E202D-A1CD-4629-9ADF-DDEAD271750C}" type="pres">
      <dgm:prSet presAssocID="{AEF9CCDC-04C4-4C97-9A87-F0CEE946601F}" presName="composite" presStyleCnt="0"/>
      <dgm:spPr/>
    </dgm:pt>
    <dgm:pt modelId="{BDF5C294-D019-42AD-9D41-0B0FB439D26E}" type="pres">
      <dgm:prSet presAssocID="{AEF9CCDC-04C4-4C97-9A87-F0CEE946601F}" presName="parTx" presStyleLbl="alignNode1" presStyleIdx="1" presStyleCnt="7">
        <dgm:presLayoutVars>
          <dgm:chMax val="0"/>
          <dgm:chPref val="0"/>
          <dgm:bulletEnabled val="1"/>
        </dgm:presLayoutVars>
      </dgm:prSet>
      <dgm:spPr/>
    </dgm:pt>
    <dgm:pt modelId="{B536B664-FD44-4401-947B-007BAA72A016}" type="pres">
      <dgm:prSet presAssocID="{AEF9CCDC-04C4-4C97-9A87-F0CEE946601F}" presName="desTx" presStyleLbl="alignAccFollowNode1" presStyleIdx="1" presStyleCnt="7">
        <dgm:presLayoutVars>
          <dgm:bulletEnabled val="1"/>
        </dgm:presLayoutVars>
      </dgm:prSet>
      <dgm:spPr/>
    </dgm:pt>
    <dgm:pt modelId="{44C9CA9E-7B57-49E1-870B-7583A6A3B40A}" type="pres">
      <dgm:prSet presAssocID="{FA5CE518-732B-4A8E-BCBA-60EF3E240D89}" presName="space" presStyleCnt="0"/>
      <dgm:spPr/>
    </dgm:pt>
    <dgm:pt modelId="{00D6FB26-0266-4A6B-BF0A-9BB546D5C27B}" type="pres">
      <dgm:prSet presAssocID="{F36EF265-E2F8-4499-9A8C-8658604E71D3}" presName="composite" presStyleCnt="0"/>
      <dgm:spPr/>
    </dgm:pt>
    <dgm:pt modelId="{69798258-7C06-4D52-9A6D-698587C32E75}" type="pres">
      <dgm:prSet presAssocID="{F36EF265-E2F8-4499-9A8C-8658604E71D3}" presName="parTx" presStyleLbl="alignNode1" presStyleIdx="2" presStyleCnt="7">
        <dgm:presLayoutVars>
          <dgm:chMax val="0"/>
          <dgm:chPref val="0"/>
          <dgm:bulletEnabled val="1"/>
        </dgm:presLayoutVars>
      </dgm:prSet>
      <dgm:spPr/>
    </dgm:pt>
    <dgm:pt modelId="{192A22F9-66E6-40DF-AF90-201DA150EFC4}" type="pres">
      <dgm:prSet presAssocID="{F36EF265-E2F8-4499-9A8C-8658604E71D3}" presName="desTx" presStyleLbl="alignAccFollowNode1" presStyleIdx="2" presStyleCnt="7">
        <dgm:presLayoutVars>
          <dgm:bulletEnabled val="1"/>
        </dgm:presLayoutVars>
      </dgm:prSet>
      <dgm:spPr/>
    </dgm:pt>
    <dgm:pt modelId="{FBFDC26F-1EFB-4610-A1FF-A2F6C2C248F3}" type="pres">
      <dgm:prSet presAssocID="{05A91F15-7B5C-4729-A33B-49509BD9DF02}" presName="space" presStyleCnt="0"/>
      <dgm:spPr/>
    </dgm:pt>
    <dgm:pt modelId="{CA9C4921-A1A4-41B7-9186-C98CC664D9FA}" type="pres">
      <dgm:prSet presAssocID="{6C7800CC-956E-4B24-BF77-7B824FE9CE52}" presName="composite" presStyleCnt="0"/>
      <dgm:spPr/>
    </dgm:pt>
    <dgm:pt modelId="{0C28C1B4-02CA-4B9B-A81D-94DAAB4BDC6F}" type="pres">
      <dgm:prSet presAssocID="{6C7800CC-956E-4B24-BF77-7B824FE9CE52}" presName="parTx" presStyleLbl="alignNode1" presStyleIdx="3" presStyleCnt="7">
        <dgm:presLayoutVars>
          <dgm:chMax val="0"/>
          <dgm:chPref val="0"/>
          <dgm:bulletEnabled val="1"/>
        </dgm:presLayoutVars>
      </dgm:prSet>
      <dgm:spPr/>
    </dgm:pt>
    <dgm:pt modelId="{332A32FF-1466-4EE5-9C10-6DBDA13AE92E}" type="pres">
      <dgm:prSet presAssocID="{6C7800CC-956E-4B24-BF77-7B824FE9CE52}" presName="desTx" presStyleLbl="alignAccFollowNode1" presStyleIdx="3" presStyleCnt="7">
        <dgm:presLayoutVars>
          <dgm:bulletEnabled val="1"/>
        </dgm:presLayoutVars>
      </dgm:prSet>
      <dgm:spPr/>
    </dgm:pt>
    <dgm:pt modelId="{1019B06F-2E2D-4017-9004-BFE867D88EE0}" type="pres">
      <dgm:prSet presAssocID="{0B6D6F97-BDDF-4E76-83D6-669C5AB80991}" presName="space" presStyleCnt="0"/>
      <dgm:spPr/>
    </dgm:pt>
    <dgm:pt modelId="{6EE5D626-D719-4BFE-A558-883ACDB702B9}" type="pres">
      <dgm:prSet presAssocID="{1D25256C-815C-4D82-8616-9DA35FD3B217}" presName="composite" presStyleCnt="0"/>
      <dgm:spPr/>
    </dgm:pt>
    <dgm:pt modelId="{C623FAF1-CF35-4242-9290-243E612997D6}" type="pres">
      <dgm:prSet presAssocID="{1D25256C-815C-4D82-8616-9DA35FD3B217}" presName="parTx" presStyleLbl="alignNode1" presStyleIdx="4" presStyleCnt="7">
        <dgm:presLayoutVars>
          <dgm:chMax val="0"/>
          <dgm:chPref val="0"/>
          <dgm:bulletEnabled val="1"/>
        </dgm:presLayoutVars>
      </dgm:prSet>
      <dgm:spPr/>
    </dgm:pt>
    <dgm:pt modelId="{3D4AEC8F-6C92-4F10-80E1-8460C940BC59}" type="pres">
      <dgm:prSet presAssocID="{1D25256C-815C-4D82-8616-9DA35FD3B217}" presName="desTx" presStyleLbl="alignAccFollowNode1" presStyleIdx="4" presStyleCnt="7">
        <dgm:presLayoutVars>
          <dgm:bulletEnabled val="1"/>
        </dgm:presLayoutVars>
      </dgm:prSet>
      <dgm:spPr/>
    </dgm:pt>
    <dgm:pt modelId="{50F03396-5307-4F93-8A8F-6A7DEC18CF2E}" type="pres">
      <dgm:prSet presAssocID="{D7FD3CCF-FDB2-4411-9EBF-AF39E1BAA22F}" presName="space" presStyleCnt="0"/>
      <dgm:spPr/>
    </dgm:pt>
    <dgm:pt modelId="{D1761EF6-12ED-449C-9480-0A3C1E1E347C}" type="pres">
      <dgm:prSet presAssocID="{B6362A36-2059-451D-9208-D976A7F57243}" presName="composite" presStyleCnt="0"/>
      <dgm:spPr/>
    </dgm:pt>
    <dgm:pt modelId="{5224A24B-7BD0-4B1D-A9FC-8919A9B70DA2}" type="pres">
      <dgm:prSet presAssocID="{B6362A36-2059-451D-9208-D976A7F57243}" presName="parTx" presStyleLbl="alignNode1" presStyleIdx="5" presStyleCnt="7">
        <dgm:presLayoutVars>
          <dgm:chMax val="0"/>
          <dgm:chPref val="0"/>
          <dgm:bulletEnabled val="1"/>
        </dgm:presLayoutVars>
      </dgm:prSet>
      <dgm:spPr/>
    </dgm:pt>
    <dgm:pt modelId="{333CD667-AA75-4B62-956E-A8CCAB9B3C8C}" type="pres">
      <dgm:prSet presAssocID="{B6362A36-2059-451D-9208-D976A7F57243}" presName="desTx" presStyleLbl="alignAccFollowNode1" presStyleIdx="5" presStyleCnt="7">
        <dgm:presLayoutVars>
          <dgm:bulletEnabled val="1"/>
        </dgm:presLayoutVars>
      </dgm:prSet>
      <dgm:spPr/>
    </dgm:pt>
    <dgm:pt modelId="{8F70FA65-DB5D-4064-AF93-68E77482EA3D}" type="pres">
      <dgm:prSet presAssocID="{0F5ABBE9-0AD4-4097-BFE3-6544DFD4165A}" presName="space" presStyleCnt="0"/>
      <dgm:spPr/>
    </dgm:pt>
    <dgm:pt modelId="{8FD2E33D-810B-463C-A8F9-C75CAD3695EB}" type="pres">
      <dgm:prSet presAssocID="{FA997B36-1B60-4EE1-B531-0E65CAC1767B}" presName="composite" presStyleCnt="0"/>
      <dgm:spPr/>
    </dgm:pt>
    <dgm:pt modelId="{D2DDEC82-E24D-47EA-B033-078F6E4C5867}" type="pres">
      <dgm:prSet presAssocID="{FA997B36-1B60-4EE1-B531-0E65CAC1767B}" presName="parTx" presStyleLbl="alignNode1" presStyleIdx="6" presStyleCnt="7">
        <dgm:presLayoutVars>
          <dgm:chMax val="0"/>
          <dgm:chPref val="0"/>
          <dgm:bulletEnabled val="1"/>
        </dgm:presLayoutVars>
      </dgm:prSet>
      <dgm:spPr/>
    </dgm:pt>
    <dgm:pt modelId="{8FD43855-7EB7-487E-A6B0-D0FF04DC02ED}" type="pres">
      <dgm:prSet presAssocID="{FA997B36-1B60-4EE1-B531-0E65CAC1767B}" presName="desTx" presStyleLbl="alignAccFollowNode1" presStyleIdx="6" presStyleCnt="7">
        <dgm:presLayoutVars>
          <dgm:bulletEnabled val="1"/>
        </dgm:presLayoutVars>
      </dgm:prSet>
      <dgm:spPr/>
    </dgm:pt>
  </dgm:ptLst>
  <dgm:cxnLst>
    <dgm:cxn modelId="{DE8B471C-805A-4BB0-8296-9D48536747D6}" type="presOf" srcId="{F36EF265-E2F8-4499-9A8C-8658604E71D3}" destId="{69798258-7C06-4D52-9A6D-698587C32E75}" srcOrd="0" destOrd="0" presId="urn:microsoft.com/office/officeart/2005/8/layout/hList1"/>
    <dgm:cxn modelId="{3FB02E20-EC62-4D74-931D-FBDB37BE79BA}" srcId="{B2A70693-026C-4A8C-994C-5D97DF0B364F}" destId="{1D25256C-815C-4D82-8616-9DA35FD3B217}" srcOrd="4" destOrd="0" parTransId="{6DA1CFFE-7579-42A2-8CC2-240961120D8E}" sibTransId="{D7FD3CCF-FDB2-4411-9EBF-AF39E1BAA22F}"/>
    <dgm:cxn modelId="{04CA0E27-1571-43C0-8794-41DC91B6EF81}" srcId="{B2A70693-026C-4A8C-994C-5D97DF0B364F}" destId="{128DE78B-1A86-4022-9870-3CA431CEFEF4}" srcOrd="0" destOrd="0" parTransId="{2D71F566-A7B4-433B-8793-E56DB5158B6C}" sibTransId="{689E725C-0860-4FEF-ADEE-F85B934C24C7}"/>
    <dgm:cxn modelId="{4D246040-9C8E-4370-A39B-F7BC082C0193}" type="presOf" srcId="{D95A4098-DA7F-4D2A-BFD5-FECCE1AC8347}" destId="{192A22F9-66E6-40DF-AF90-201DA150EFC4}" srcOrd="0" destOrd="0" presId="urn:microsoft.com/office/officeart/2005/8/layout/hList1"/>
    <dgm:cxn modelId="{BCBDA45D-1A80-40D2-AC35-167BF2785FAF}" type="presOf" srcId="{FA997B36-1B60-4EE1-B531-0E65CAC1767B}" destId="{D2DDEC82-E24D-47EA-B033-078F6E4C5867}" srcOrd="0" destOrd="0" presId="urn:microsoft.com/office/officeart/2005/8/layout/hList1"/>
    <dgm:cxn modelId="{E9547C45-4C56-474A-B778-46B2B6E4EABD}" srcId="{B2A70693-026C-4A8C-994C-5D97DF0B364F}" destId="{B6362A36-2059-451D-9208-D976A7F57243}" srcOrd="5" destOrd="0" parTransId="{7CBDD11B-2DA5-4C58-8719-C88F121D37A5}" sibTransId="{0F5ABBE9-0AD4-4097-BFE3-6544DFD4165A}"/>
    <dgm:cxn modelId="{275CC766-67D7-4A80-9740-396625CC3250}" type="presOf" srcId="{E400A3E6-F34B-4F68-A574-CCC93CABEFB8}" destId="{8FD43855-7EB7-487E-A6B0-D0FF04DC02ED}" srcOrd="0" destOrd="0" presId="urn:microsoft.com/office/officeart/2005/8/layout/hList1"/>
    <dgm:cxn modelId="{C7926568-F0E9-4756-9C11-20E0F2B0E106}" type="presOf" srcId="{B2A70693-026C-4A8C-994C-5D97DF0B364F}" destId="{D358249E-188B-4F5E-BDE7-F6C51CCC4F4D}" srcOrd="0" destOrd="0" presId="urn:microsoft.com/office/officeart/2005/8/layout/hList1"/>
    <dgm:cxn modelId="{A703CF6F-41AD-455D-B914-E373F3F12E79}" type="presOf" srcId="{3728F85D-B289-4747-8E4C-B07514DDDDAD}" destId="{3D4AEC8F-6C92-4F10-80E1-8460C940BC59}" srcOrd="0" destOrd="0" presId="urn:microsoft.com/office/officeart/2005/8/layout/hList1"/>
    <dgm:cxn modelId="{67201353-0574-45CF-993E-D5A8E2F3F7E2}" type="presOf" srcId="{1D25256C-815C-4D82-8616-9DA35FD3B217}" destId="{C623FAF1-CF35-4242-9290-243E612997D6}" srcOrd="0" destOrd="0" presId="urn:microsoft.com/office/officeart/2005/8/layout/hList1"/>
    <dgm:cxn modelId="{B725177D-4FA1-48D9-82F7-68256F00B349}" srcId="{B6362A36-2059-451D-9208-D976A7F57243}" destId="{9DCF1074-AA9B-4FF8-A553-B91AA14FE5F5}" srcOrd="0" destOrd="0" parTransId="{F0E8A18B-51BF-4E86-8DC0-29F68D5ED9D8}" sibTransId="{56AE44EB-BDAA-491D-8139-68542ECB93AC}"/>
    <dgm:cxn modelId="{3320F888-9112-44F2-87B6-5525EEFCC3C0}" srcId="{B2A70693-026C-4A8C-994C-5D97DF0B364F}" destId="{FA997B36-1B60-4EE1-B531-0E65CAC1767B}" srcOrd="6" destOrd="0" parTransId="{27A4A08E-3716-451D-B4B0-B8D3CF0F5128}" sibTransId="{9B54A3B2-B304-4E91-9A5B-44D4720B1F24}"/>
    <dgm:cxn modelId="{B91C3489-D51D-4827-804E-C55914E4F210}" srcId="{B2A70693-026C-4A8C-994C-5D97DF0B364F}" destId="{F36EF265-E2F8-4499-9A8C-8658604E71D3}" srcOrd="2" destOrd="0" parTransId="{B53C923B-34F5-4AD1-B95C-73EC55859B5C}" sibTransId="{05A91F15-7B5C-4729-A33B-49509BD9DF02}"/>
    <dgm:cxn modelId="{863D9B8C-795F-47E7-94B7-53A4558A655C}" type="presOf" srcId="{2AA40EA7-D211-4BB2-87EE-4B9B673F08E1}" destId="{332A32FF-1466-4EE5-9C10-6DBDA13AE92E}" srcOrd="0" destOrd="0" presId="urn:microsoft.com/office/officeart/2005/8/layout/hList1"/>
    <dgm:cxn modelId="{8D684CA3-EDC9-4F4C-9778-8CF58646BDBA}" srcId="{F36EF265-E2F8-4499-9A8C-8658604E71D3}" destId="{D95A4098-DA7F-4D2A-BFD5-FECCE1AC8347}" srcOrd="0" destOrd="0" parTransId="{8FEECA85-3030-4245-863E-22DF02A6F603}" sibTransId="{840E19E0-D560-421A-834A-3F21BB785BC6}"/>
    <dgm:cxn modelId="{7E33B9AC-AA4E-4A4C-87C6-587D10A110F7}" srcId="{6C7800CC-956E-4B24-BF77-7B824FE9CE52}" destId="{2AA40EA7-D211-4BB2-87EE-4B9B673F08E1}" srcOrd="0" destOrd="0" parTransId="{8E73B47C-6B7F-4895-A450-0F5F199D6920}" sibTransId="{44D70287-1BB4-4BF8-82FD-45A83CC45570}"/>
    <dgm:cxn modelId="{8D24E6AD-21C7-4F9D-983A-D8D1E5A22268}" srcId="{AEF9CCDC-04C4-4C97-9A87-F0CEE946601F}" destId="{C35873B2-22B2-42D0-956D-C767601D5A1E}" srcOrd="0" destOrd="0" parTransId="{E63EBC4E-43B5-4F74-AD75-EDA7B7B2102A}" sibTransId="{E5D7112A-C4DC-4032-BF62-9E24DD42810F}"/>
    <dgm:cxn modelId="{AD1478B1-E9F2-4F0B-B934-8A6BF65CEA80}" srcId="{128DE78B-1A86-4022-9870-3CA431CEFEF4}" destId="{897518EE-188C-404F-9268-18E4FF1A0019}" srcOrd="0" destOrd="0" parTransId="{DC01BD5C-9ED2-4178-BEF9-72BB9C9F2CAF}" sibTransId="{6BC9D341-D315-4A4D-BD82-4DA5BA731120}"/>
    <dgm:cxn modelId="{0350B1B5-97F1-4F3F-9841-132535C2E7F8}" type="presOf" srcId="{6C7800CC-956E-4B24-BF77-7B824FE9CE52}" destId="{0C28C1B4-02CA-4B9B-A81D-94DAAB4BDC6F}" srcOrd="0" destOrd="0" presId="urn:microsoft.com/office/officeart/2005/8/layout/hList1"/>
    <dgm:cxn modelId="{BC47D4BD-F593-417A-9CDC-8E703A0C36E0}" type="presOf" srcId="{128DE78B-1A86-4022-9870-3CA431CEFEF4}" destId="{16210523-D2B3-41B6-AB4A-012FDA3B46B4}" srcOrd="0" destOrd="0" presId="urn:microsoft.com/office/officeart/2005/8/layout/hList1"/>
    <dgm:cxn modelId="{981248BF-D85E-4E15-B5C2-9F0C1C1D4CD8}" type="presOf" srcId="{C35873B2-22B2-42D0-956D-C767601D5A1E}" destId="{B536B664-FD44-4401-947B-007BAA72A016}" srcOrd="0" destOrd="0" presId="urn:microsoft.com/office/officeart/2005/8/layout/hList1"/>
    <dgm:cxn modelId="{1EB659C2-D65F-4196-BD05-EB5A5E35860B}" type="presOf" srcId="{9DCF1074-AA9B-4FF8-A553-B91AA14FE5F5}" destId="{333CD667-AA75-4B62-956E-A8CCAB9B3C8C}" srcOrd="0" destOrd="0" presId="urn:microsoft.com/office/officeart/2005/8/layout/hList1"/>
    <dgm:cxn modelId="{671E3ADF-5798-438B-95B5-63ED48E6CEC2}" srcId="{FA997B36-1B60-4EE1-B531-0E65CAC1767B}" destId="{E400A3E6-F34B-4F68-A574-CCC93CABEFB8}" srcOrd="0" destOrd="0" parTransId="{BF6BB1C0-A3D3-4DBB-83B9-A64374C9772F}" sibTransId="{BF191C09-35F7-4E8E-84B0-D05FAA2FE573}"/>
    <dgm:cxn modelId="{9F3DCFE4-6FB3-4F0B-AB38-740EE2EA16F0}" type="presOf" srcId="{AEF9CCDC-04C4-4C97-9A87-F0CEE946601F}" destId="{BDF5C294-D019-42AD-9D41-0B0FB439D26E}" srcOrd="0" destOrd="0" presId="urn:microsoft.com/office/officeart/2005/8/layout/hList1"/>
    <dgm:cxn modelId="{2C3DFEEA-CE4F-408B-A8FF-5CD0EDA85DCB}" type="presOf" srcId="{897518EE-188C-404F-9268-18E4FF1A0019}" destId="{FBEE6813-0B58-4D59-A8E8-242356754D10}" srcOrd="0" destOrd="0" presId="urn:microsoft.com/office/officeart/2005/8/layout/hList1"/>
    <dgm:cxn modelId="{3C3AEFEE-ABFB-4E69-BF74-1408C6793EEE}" srcId="{1D25256C-815C-4D82-8616-9DA35FD3B217}" destId="{3728F85D-B289-4747-8E4C-B07514DDDDAD}" srcOrd="0" destOrd="0" parTransId="{7CEBF917-3FB8-4B00-956E-DBC5B09A8C51}" sibTransId="{EA04991C-AE7D-4BA6-B0F4-C8A69773D6C8}"/>
    <dgm:cxn modelId="{276D2EF0-8849-4333-8451-E02716E9EA68}" srcId="{B2A70693-026C-4A8C-994C-5D97DF0B364F}" destId="{6C7800CC-956E-4B24-BF77-7B824FE9CE52}" srcOrd="3" destOrd="0" parTransId="{534CA795-668D-477A-B8CA-A81EDCD167AC}" sibTransId="{0B6D6F97-BDDF-4E76-83D6-669C5AB80991}"/>
    <dgm:cxn modelId="{9B606AFD-21AD-425E-B6BF-D37F3335A406}" srcId="{B2A70693-026C-4A8C-994C-5D97DF0B364F}" destId="{AEF9CCDC-04C4-4C97-9A87-F0CEE946601F}" srcOrd="1" destOrd="0" parTransId="{E8326FAD-07E1-46D2-927A-F6A3BE26C25F}" sibTransId="{FA5CE518-732B-4A8E-BCBA-60EF3E240D89}"/>
    <dgm:cxn modelId="{1C3CB0FE-A060-4F95-9E11-8B5CE532B750}" type="presOf" srcId="{B6362A36-2059-451D-9208-D976A7F57243}" destId="{5224A24B-7BD0-4B1D-A9FC-8919A9B70DA2}" srcOrd="0" destOrd="0" presId="urn:microsoft.com/office/officeart/2005/8/layout/hList1"/>
    <dgm:cxn modelId="{1C65BAFE-98CC-4997-9D04-6AFEC04FA249}" type="presParOf" srcId="{D358249E-188B-4F5E-BDE7-F6C51CCC4F4D}" destId="{7F2B4774-5288-4F58-AD0C-6148CAEFB588}" srcOrd="0" destOrd="0" presId="urn:microsoft.com/office/officeart/2005/8/layout/hList1"/>
    <dgm:cxn modelId="{41121FE7-E9B6-494A-92BC-EBD03910795C}" type="presParOf" srcId="{7F2B4774-5288-4F58-AD0C-6148CAEFB588}" destId="{16210523-D2B3-41B6-AB4A-012FDA3B46B4}" srcOrd="0" destOrd="0" presId="urn:microsoft.com/office/officeart/2005/8/layout/hList1"/>
    <dgm:cxn modelId="{DDABB713-83B8-41F7-820B-8ECE11660F11}" type="presParOf" srcId="{7F2B4774-5288-4F58-AD0C-6148CAEFB588}" destId="{FBEE6813-0B58-4D59-A8E8-242356754D10}" srcOrd="1" destOrd="0" presId="urn:microsoft.com/office/officeart/2005/8/layout/hList1"/>
    <dgm:cxn modelId="{FBD308A6-535E-482B-ABF3-B78D74CB54ED}" type="presParOf" srcId="{D358249E-188B-4F5E-BDE7-F6C51CCC4F4D}" destId="{D0D4179E-2132-4B1D-8D4E-86971869F664}" srcOrd="1" destOrd="0" presId="urn:microsoft.com/office/officeart/2005/8/layout/hList1"/>
    <dgm:cxn modelId="{321E4BC8-8ABA-4EE0-8355-B7CAA9B4D67D}" type="presParOf" srcId="{D358249E-188B-4F5E-BDE7-F6C51CCC4F4D}" destId="{DE3E202D-A1CD-4629-9ADF-DDEAD271750C}" srcOrd="2" destOrd="0" presId="urn:microsoft.com/office/officeart/2005/8/layout/hList1"/>
    <dgm:cxn modelId="{CF1A088A-BE84-47E0-98A8-11FC8D0846A0}" type="presParOf" srcId="{DE3E202D-A1CD-4629-9ADF-DDEAD271750C}" destId="{BDF5C294-D019-42AD-9D41-0B0FB439D26E}" srcOrd="0" destOrd="0" presId="urn:microsoft.com/office/officeart/2005/8/layout/hList1"/>
    <dgm:cxn modelId="{D2124D63-506A-4454-A2DA-52D0964991C3}" type="presParOf" srcId="{DE3E202D-A1CD-4629-9ADF-DDEAD271750C}" destId="{B536B664-FD44-4401-947B-007BAA72A016}" srcOrd="1" destOrd="0" presId="urn:microsoft.com/office/officeart/2005/8/layout/hList1"/>
    <dgm:cxn modelId="{056F23F5-17EC-44EA-90A8-B1E41D6243A1}" type="presParOf" srcId="{D358249E-188B-4F5E-BDE7-F6C51CCC4F4D}" destId="{44C9CA9E-7B57-49E1-870B-7583A6A3B40A}" srcOrd="3" destOrd="0" presId="urn:microsoft.com/office/officeart/2005/8/layout/hList1"/>
    <dgm:cxn modelId="{D621456F-2DFA-490E-8926-B4D3CCC3E898}" type="presParOf" srcId="{D358249E-188B-4F5E-BDE7-F6C51CCC4F4D}" destId="{00D6FB26-0266-4A6B-BF0A-9BB546D5C27B}" srcOrd="4" destOrd="0" presId="urn:microsoft.com/office/officeart/2005/8/layout/hList1"/>
    <dgm:cxn modelId="{A9BA1D0D-1CC7-47CE-86C6-02D9032BBFA1}" type="presParOf" srcId="{00D6FB26-0266-4A6B-BF0A-9BB546D5C27B}" destId="{69798258-7C06-4D52-9A6D-698587C32E75}" srcOrd="0" destOrd="0" presId="urn:microsoft.com/office/officeart/2005/8/layout/hList1"/>
    <dgm:cxn modelId="{A5167B29-9334-4B10-9E3D-15C1210EB20E}" type="presParOf" srcId="{00D6FB26-0266-4A6B-BF0A-9BB546D5C27B}" destId="{192A22F9-66E6-40DF-AF90-201DA150EFC4}" srcOrd="1" destOrd="0" presId="urn:microsoft.com/office/officeart/2005/8/layout/hList1"/>
    <dgm:cxn modelId="{044047FB-8C11-45C6-BF62-71B3F08332EA}" type="presParOf" srcId="{D358249E-188B-4F5E-BDE7-F6C51CCC4F4D}" destId="{FBFDC26F-1EFB-4610-A1FF-A2F6C2C248F3}" srcOrd="5" destOrd="0" presId="urn:microsoft.com/office/officeart/2005/8/layout/hList1"/>
    <dgm:cxn modelId="{2586F1B9-9DC2-42EC-AAB9-89AB02A07870}" type="presParOf" srcId="{D358249E-188B-4F5E-BDE7-F6C51CCC4F4D}" destId="{CA9C4921-A1A4-41B7-9186-C98CC664D9FA}" srcOrd="6" destOrd="0" presId="urn:microsoft.com/office/officeart/2005/8/layout/hList1"/>
    <dgm:cxn modelId="{2E7DC2ED-5D1A-4772-9CE6-10F7B334CC4E}" type="presParOf" srcId="{CA9C4921-A1A4-41B7-9186-C98CC664D9FA}" destId="{0C28C1B4-02CA-4B9B-A81D-94DAAB4BDC6F}" srcOrd="0" destOrd="0" presId="urn:microsoft.com/office/officeart/2005/8/layout/hList1"/>
    <dgm:cxn modelId="{A5FF889E-D28B-4A17-8B44-A0EBC789DCD0}" type="presParOf" srcId="{CA9C4921-A1A4-41B7-9186-C98CC664D9FA}" destId="{332A32FF-1466-4EE5-9C10-6DBDA13AE92E}" srcOrd="1" destOrd="0" presId="urn:microsoft.com/office/officeart/2005/8/layout/hList1"/>
    <dgm:cxn modelId="{437C8AEC-EA7C-42BE-B70F-8A2B4DCBF27A}" type="presParOf" srcId="{D358249E-188B-4F5E-BDE7-F6C51CCC4F4D}" destId="{1019B06F-2E2D-4017-9004-BFE867D88EE0}" srcOrd="7" destOrd="0" presId="urn:microsoft.com/office/officeart/2005/8/layout/hList1"/>
    <dgm:cxn modelId="{D222A671-EA4E-4507-A972-D38EC31C1138}" type="presParOf" srcId="{D358249E-188B-4F5E-BDE7-F6C51CCC4F4D}" destId="{6EE5D626-D719-4BFE-A558-883ACDB702B9}" srcOrd="8" destOrd="0" presId="urn:microsoft.com/office/officeart/2005/8/layout/hList1"/>
    <dgm:cxn modelId="{C3185B11-0964-43D6-9E03-5D3E22C34D86}" type="presParOf" srcId="{6EE5D626-D719-4BFE-A558-883ACDB702B9}" destId="{C623FAF1-CF35-4242-9290-243E612997D6}" srcOrd="0" destOrd="0" presId="urn:microsoft.com/office/officeart/2005/8/layout/hList1"/>
    <dgm:cxn modelId="{C72A7007-E2F8-434E-AD00-2D919BAD4497}" type="presParOf" srcId="{6EE5D626-D719-4BFE-A558-883ACDB702B9}" destId="{3D4AEC8F-6C92-4F10-80E1-8460C940BC59}" srcOrd="1" destOrd="0" presId="urn:microsoft.com/office/officeart/2005/8/layout/hList1"/>
    <dgm:cxn modelId="{40D80934-B70D-4CFA-BBC9-6360BC4878FA}" type="presParOf" srcId="{D358249E-188B-4F5E-BDE7-F6C51CCC4F4D}" destId="{50F03396-5307-4F93-8A8F-6A7DEC18CF2E}" srcOrd="9" destOrd="0" presId="urn:microsoft.com/office/officeart/2005/8/layout/hList1"/>
    <dgm:cxn modelId="{D9DB44BC-C920-4140-85D7-C369F10FD620}" type="presParOf" srcId="{D358249E-188B-4F5E-BDE7-F6C51CCC4F4D}" destId="{D1761EF6-12ED-449C-9480-0A3C1E1E347C}" srcOrd="10" destOrd="0" presId="urn:microsoft.com/office/officeart/2005/8/layout/hList1"/>
    <dgm:cxn modelId="{6BF05BDE-28E3-41B2-8E44-FFDB31858511}" type="presParOf" srcId="{D1761EF6-12ED-449C-9480-0A3C1E1E347C}" destId="{5224A24B-7BD0-4B1D-A9FC-8919A9B70DA2}" srcOrd="0" destOrd="0" presId="urn:microsoft.com/office/officeart/2005/8/layout/hList1"/>
    <dgm:cxn modelId="{97EBE234-CE65-40AF-9165-B9514E5E7EE0}" type="presParOf" srcId="{D1761EF6-12ED-449C-9480-0A3C1E1E347C}" destId="{333CD667-AA75-4B62-956E-A8CCAB9B3C8C}" srcOrd="1" destOrd="0" presId="urn:microsoft.com/office/officeart/2005/8/layout/hList1"/>
    <dgm:cxn modelId="{0EB7B4C2-F731-435A-BF4F-E58972857A1C}" type="presParOf" srcId="{D358249E-188B-4F5E-BDE7-F6C51CCC4F4D}" destId="{8F70FA65-DB5D-4064-AF93-68E77482EA3D}" srcOrd="11" destOrd="0" presId="urn:microsoft.com/office/officeart/2005/8/layout/hList1"/>
    <dgm:cxn modelId="{F0FB9455-03BD-42EC-9B43-AEBF2AC1655C}" type="presParOf" srcId="{D358249E-188B-4F5E-BDE7-F6C51CCC4F4D}" destId="{8FD2E33D-810B-463C-A8F9-C75CAD3695EB}" srcOrd="12" destOrd="0" presId="urn:microsoft.com/office/officeart/2005/8/layout/hList1"/>
    <dgm:cxn modelId="{3929B728-FCC5-4B1E-83CD-B5BBAF1836D7}" type="presParOf" srcId="{8FD2E33D-810B-463C-A8F9-C75CAD3695EB}" destId="{D2DDEC82-E24D-47EA-B033-078F6E4C5867}" srcOrd="0" destOrd="0" presId="urn:microsoft.com/office/officeart/2005/8/layout/hList1"/>
    <dgm:cxn modelId="{C11B6B33-C3AF-49A9-BEC8-E6E7658FD1AB}" type="presParOf" srcId="{8FD2E33D-810B-463C-A8F9-C75CAD3695EB}" destId="{8FD43855-7EB7-487E-A6B0-D0FF04DC02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E9E445-C323-4B75-A213-264CD70639AE}"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pt-BR"/>
        </a:p>
      </dgm:t>
    </dgm:pt>
    <dgm:pt modelId="{5B4CB680-E522-4031-8696-238721A20FD0}">
      <dgm:prSet phldrT="[Texto]"/>
      <dgm:spPr/>
      <dgm:t>
        <a:bodyPr/>
        <a:lstStyle/>
        <a:p>
          <a:r>
            <a:rPr lang="pt-BR" dirty="0">
              <a:latin typeface="Arial" panose="020B0604020202020204" pitchFamily="34" charset="0"/>
              <a:cs typeface="Arial" panose="020B0604020202020204" pitchFamily="34" charset="0"/>
            </a:rPr>
            <a:t>5W2H</a:t>
          </a:r>
        </a:p>
        <a:p>
          <a:r>
            <a:rPr lang="pt-BR" dirty="0">
              <a:latin typeface="Arial" panose="020B0604020202020204" pitchFamily="34" charset="0"/>
              <a:cs typeface="Arial" panose="020B0604020202020204" pitchFamily="34" charset="0"/>
            </a:rPr>
            <a:t>Manutenção dos redutores</a:t>
          </a:r>
        </a:p>
      </dgm:t>
    </dgm:pt>
    <dgm:pt modelId="{A36CE867-5AED-46D9-B8F9-7EBC26DDE941}" type="parTrans" cxnId="{8D18C26A-5667-4455-8FCE-FA5ED00B0CAC}">
      <dgm:prSet/>
      <dgm:spPr/>
      <dgm:t>
        <a:bodyPr/>
        <a:lstStyle/>
        <a:p>
          <a:endParaRPr lang="pt-BR">
            <a:latin typeface="Arial" panose="020B0604020202020204" pitchFamily="34" charset="0"/>
            <a:cs typeface="Arial" panose="020B0604020202020204" pitchFamily="34" charset="0"/>
          </a:endParaRPr>
        </a:p>
      </dgm:t>
    </dgm:pt>
    <dgm:pt modelId="{D7C5C55D-A791-4DCA-A9E0-BB8C3754644C}" type="sibTrans" cxnId="{8D18C26A-5667-4455-8FCE-FA5ED00B0CAC}">
      <dgm:prSet/>
      <dgm:spPr/>
      <dgm:t>
        <a:bodyPr/>
        <a:lstStyle/>
        <a:p>
          <a:endParaRPr lang="pt-BR">
            <a:latin typeface="Arial" panose="020B0604020202020204" pitchFamily="34" charset="0"/>
            <a:cs typeface="Arial" panose="020B0604020202020204" pitchFamily="34" charset="0"/>
          </a:endParaRPr>
        </a:p>
      </dgm:t>
    </dgm:pt>
    <dgm:pt modelId="{D33C9986-5FB4-4F50-BC40-872E0204B7F5}">
      <dgm:prSet phldrT="[Texto]"/>
      <dgm:spPr/>
      <dgm:t>
        <a:bodyPr/>
        <a:lstStyle/>
        <a:p>
          <a:r>
            <a:rPr lang="pt-BR" dirty="0">
              <a:latin typeface="Arial" panose="020B0604020202020204" pitchFamily="34" charset="0"/>
              <a:cs typeface="Arial" panose="020B0604020202020204" pitchFamily="34" charset="0"/>
            </a:rPr>
            <a:t>Who</a:t>
          </a:r>
        </a:p>
      </dgm:t>
    </dgm:pt>
    <dgm:pt modelId="{18A90EB2-22C7-41A6-BC9B-D2F04B4C0F81}" type="parTrans" cxnId="{7CD65791-A40F-41BA-910A-7BC3F4FBB544}">
      <dgm:prSet/>
      <dgm:spPr/>
      <dgm:t>
        <a:bodyPr/>
        <a:lstStyle/>
        <a:p>
          <a:endParaRPr lang="pt-BR">
            <a:latin typeface="Arial" panose="020B0604020202020204" pitchFamily="34" charset="0"/>
            <a:cs typeface="Arial" panose="020B0604020202020204" pitchFamily="34" charset="0"/>
          </a:endParaRPr>
        </a:p>
      </dgm:t>
    </dgm:pt>
    <dgm:pt modelId="{E479617A-7619-4FCB-B2DF-ED68B56C945A}" type="sibTrans" cxnId="{7CD65791-A40F-41BA-910A-7BC3F4FBB544}">
      <dgm:prSet/>
      <dgm:spPr/>
      <dgm:t>
        <a:bodyPr/>
        <a:lstStyle/>
        <a:p>
          <a:endParaRPr lang="pt-BR">
            <a:latin typeface="Arial" panose="020B0604020202020204" pitchFamily="34" charset="0"/>
            <a:cs typeface="Arial" panose="020B0604020202020204" pitchFamily="34" charset="0"/>
          </a:endParaRPr>
        </a:p>
      </dgm:t>
    </dgm:pt>
    <dgm:pt modelId="{100BAB33-53F4-4FFB-8098-41299545D248}">
      <dgm:prSet phldrT="[Texto]"/>
      <dgm:spPr/>
      <dgm:t>
        <a:bodyPr/>
        <a:lstStyle/>
        <a:p>
          <a:r>
            <a:rPr lang="pt-BR" dirty="0" err="1">
              <a:latin typeface="Arial" panose="020B0604020202020204" pitchFamily="34" charset="0"/>
              <a:cs typeface="Arial" panose="020B0604020202020204" pitchFamily="34" charset="0"/>
            </a:rPr>
            <a:t>What</a:t>
          </a:r>
          <a:endParaRPr lang="pt-BR" dirty="0">
            <a:latin typeface="Arial" panose="020B0604020202020204" pitchFamily="34" charset="0"/>
            <a:cs typeface="Arial" panose="020B0604020202020204" pitchFamily="34" charset="0"/>
          </a:endParaRPr>
        </a:p>
      </dgm:t>
    </dgm:pt>
    <dgm:pt modelId="{791C7449-2CDB-44C8-AC20-AFE27B9A67B2}" type="parTrans" cxnId="{1610DAF6-4109-4D31-A528-A49998F1A04A}">
      <dgm:prSet/>
      <dgm:spPr/>
      <dgm:t>
        <a:bodyPr/>
        <a:lstStyle/>
        <a:p>
          <a:endParaRPr lang="pt-BR">
            <a:latin typeface="Arial" panose="020B0604020202020204" pitchFamily="34" charset="0"/>
            <a:cs typeface="Arial" panose="020B0604020202020204" pitchFamily="34" charset="0"/>
          </a:endParaRPr>
        </a:p>
      </dgm:t>
    </dgm:pt>
    <dgm:pt modelId="{C8B19BF4-6484-4209-8C57-7CCAF66A2B8E}" type="sibTrans" cxnId="{1610DAF6-4109-4D31-A528-A49998F1A04A}">
      <dgm:prSet/>
      <dgm:spPr/>
      <dgm:t>
        <a:bodyPr/>
        <a:lstStyle/>
        <a:p>
          <a:endParaRPr lang="pt-BR">
            <a:latin typeface="Arial" panose="020B0604020202020204" pitchFamily="34" charset="0"/>
            <a:cs typeface="Arial" panose="020B0604020202020204" pitchFamily="34" charset="0"/>
          </a:endParaRPr>
        </a:p>
      </dgm:t>
    </dgm:pt>
    <dgm:pt modelId="{4753E6C8-6201-452D-AA09-3215E4F59ECF}">
      <dgm:prSet phldrT="[Texto]"/>
      <dgm:spPr/>
      <dgm:t>
        <a:bodyPr/>
        <a:lstStyle/>
        <a:p>
          <a:r>
            <a:rPr lang="pt-BR" dirty="0" err="1">
              <a:latin typeface="Arial" panose="020B0604020202020204" pitchFamily="34" charset="0"/>
              <a:cs typeface="Arial" panose="020B0604020202020204" pitchFamily="34" charset="0"/>
            </a:rPr>
            <a:t>Why</a:t>
          </a:r>
          <a:endParaRPr lang="pt-BR" dirty="0">
            <a:latin typeface="Arial" panose="020B0604020202020204" pitchFamily="34" charset="0"/>
            <a:cs typeface="Arial" panose="020B0604020202020204" pitchFamily="34" charset="0"/>
          </a:endParaRPr>
        </a:p>
      </dgm:t>
    </dgm:pt>
    <dgm:pt modelId="{0D27E12C-8FB3-4130-8FF9-2D9D5844D4BE}" type="parTrans" cxnId="{902D1D81-ABEF-4C63-933A-AF0A2330C75D}">
      <dgm:prSet/>
      <dgm:spPr/>
      <dgm:t>
        <a:bodyPr/>
        <a:lstStyle/>
        <a:p>
          <a:endParaRPr lang="pt-BR">
            <a:latin typeface="Arial" panose="020B0604020202020204" pitchFamily="34" charset="0"/>
            <a:cs typeface="Arial" panose="020B0604020202020204" pitchFamily="34" charset="0"/>
          </a:endParaRPr>
        </a:p>
      </dgm:t>
    </dgm:pt>
    <dgm:pt modelId="{3B1C80DC-C8F7-4E2E-90A3-ECCD3FCD2E3D}" type="sibTrans" cxnId="{902D1D81-ABEF-4C63-933A-AF0A2330C75D}">
      <dgm:prSet/>
      <dgm:spPr/>
      <dgm:t>
        <a:bodyPr/>
        <a:lstStyle/>
        <a:p>
          <a:endParaRPr lang="pt-BR">
            <a:latin typeface="Arial" panose="020B0604020202020204" pitchFamily="34" charset="0"/>
            <a:cs typeface="Arial" panose="020B0604020202020204" pitchFamily="34" charset="0"/>
          </a:endParaRPr>
        </a:p>
      </dgm:t>
    </dgm:pt>
    <dgm:pt modelId="{9A1BF459-62BF-494F-A352-8B4A696940C8}">
      <dgm:prSet phldrT="[Texto]"/>
      <dgm:spPr/>
      <dgm:t>
        <a:bodyPr/>
        <a:lstStyle/>
        <a:p>
          <a:r>
            <a:rPr lang="pt-BR" dirty="0" err="1">
              <a:latin typeface="Arial" panose="020B0604020202020204" pitchFamily="34" charset="0"/>
              <a:cs typeface="Arial" panose="020B0604020202020204" pitchFamily="34" charset="0"/>
            </a:rPr>
            <a:t>Where</a:t>
          </a:r>
          <a:endParaRPr lang="pt-BR" dirty="0">
            <a:latin typeface="Arial" panose="020B0604020202020204" pitchFamily="34" charset="0"/>
            <a:cs typeface="Arial" panose="020B0604020202020204" pitchFamily="34" charset="0"/>
          </a:endParaRPr>
        </a:p>
      </dgm:t>
    </dgm:pt>
    <dgm:pt modelId="{7EF585DE-4A49-4729-BA76-470A9B0CDA6F}" type="parTrans" cxnId="{8A5936F8-0C09-4418-8683-5D76DF0B19EE}">
      <dgm:prSet/>
      <dgm:spPr/>
      <dgm:t>
        <a:bodyPr/>
        <a:lstStyle/>
        <a:p>
          <a:endParaRPr lang="pt-BR">
            <a:latin typeface="Arial" panose="020B0604020202020204" pitchFamily="34" charset="0"/>
            <a:cs typeface="Arial" panose="020B0604020202020204" pitchFamily="34" charset="0"/>
          </a:endParaRPr>
        </a:p>
      </dgm:t>
    </dgm:pt>
    <dgm:pt modelId="{F1E7766B-A69D-4D90-9E2D-E233C4A1C0D5}" type="sibTrans" cxnId="{8A5936F8-0C09-4418-8683-5D76DF0B19EE}">
      <dgm:prSet/>
      <dgm:spPr/>
      <dgm:t>
        <a:bodyPr/>
        <a:lstStyle/>
        <a:p>
          <a:endParaRPr lang="pt-BR">
            <a:latin typeface="Arial" panose="020B0604020202020204" pitchFamily="34" charset="0"/>
            <a:cs typeface="Arial" panose="020B0604020202020204" pitchFamily="34" charset="0"/>
          </a:endParaRPr>
        </a:p>
      </dgm:t>
    </dgm:pt>
    <dgm:pt modelId="{50EE8DAC-3469-479B-BF76-39B6F71A1958}">
      <dgm:prSet phldrT="[Texto]"/>
      <dgm:spPr/>
      <dgm:t>
        <a:bodyPr/>
        <a:lstStyle/>
        <a:p>
          <a:r>
            <a:rPr lang="pt-BR" dirty="0" err="1">
              <a:latin typeface="Arial" panose="020B0604020202020204" pitchFamily="34" charset="0"/>
              <a:cs typeface="Arial" panose="020B0604020202020204" pitchFamily="34" charset="0"/>
            </a:rPr>
            <a:t>When</a:t>
          </a:r>
          <a:endParaRPr lang="pt-BR" dirty="0">
            <a:latin typeface="Arial" panose="020B0604020202020204" pitchFamily="34" charset="0"/>
            <a:cs typeface="Arial" panose="020B0604020202020204" pitchFamily="34" charset="0"/>
          </a:endParaRPr>
        </a:p>
      </dgm:t>
    </dgm:pt>
    <dgm:pt modelId="{32A83251-8BD9-41F2-BDEC-51F2352AC93C}" type="parTrans" cxnId="{E7C837AA-2268-464B-80DF-F41C45EEAB2D}">
      <dgm:prSet/>
      <dgm:spPr/>
      <dgm:t>
        <a:bodyPr/>
        <a:lstStyle/>
        <a:p>
          <a:endParaRPr lang="pt-BR">
            <a:latin typeface="Arial" panose="020B0604020202020204" pitchFamily="34" charset="0"/>
            <a:cs typeface="Arial" panose="020B0604020202020204" pitchFamily="34" charset="0"/>
          </a:endParaRPr>
        </a:p>
      </dgm:t>
    </dgm:pt>
    <dgm:pt modelId="{1508F1FA-A0A7-4107-AD1E-B16F131F1AA2}" type="sibTrans" cxnId="{E7C837AA-2268-464B-80DF-F41C45EEAB2D}">
      <dgm:prSet/>
      <dgm:spPr/>
      <dgm:t>
        <a:bodyPr/>
        <a:lstStyle/>
        <a:p>
          <a:endParaRPr lang="pt-BR">
            <a:latin typeface="Arial" panose="020B0604020202020204" pitchFamily="34" charset="0"/>
            <a:cs typeface="Arial" panose="020B0604020202020204" pitchFamily="34" charset="0"/>
          </a:endParaRPr>
        </a:p>
      </dgm:t>
    </dgm:pt>
    <dgm:pt modelId="{ECA63676-6A73-4AF2-A86C-7589AE5C757D}">
      <dgm:prSet phldrT="[Texto]"/>
      <dgm:spPr/>
      <dgm:t>
        <a:bodyPr/>
        <a:lstStyle/>
        <a:p>
          <a:r>
            <a:rPr lang="pt-BR" dirty="0" err="1">
              <a:latin typeface="Arial" panose="020B0604020202020204" pitchFamily="34" charset="0"/>
              <a:cs typeface="Arial" panose="020B0604020202020204" pitchFamily="34" charset="0"/>
            </a:rPr>
            <a:t>How</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much</a:t>
          </a:r>
          <a:endParaRPr lang="pt-BR" dirty="0">
            <a:latin typeface="Arial" panose="020B0604020202020204" pitchFamily="34" charset="0"/>
            <a:cs typeface="Arial" panose="020B0604020202020204" pitchFamily="34" charset="0"/>
          </a:endParaRPr>
        </a:p>
      </dgm:t>
    </dgm:pt>
    <dgm:pt modelId="{5B14BCCD-BCE8-4F53-9A72-F2D3EBA3C7D0}" type="parTrans" cxnId="{E9A46AE9-A16F-4C27-BADF-529575569C8A}">
      <dgm:prSet/>
      <dgm:spPr/>
      <dgm:t>
        <a:bodyPr/>
        <a:lstStyle/>
        <a:p>
          <a:endParaRPr lang="pt-BR">
            <a:latin typeface="Arial" panose="020B0604020202020204" pitchFamily="34" charset="0"/>
            <a:cs typeface="Arial" panose="020B0604020202020204" pitchFamily="34" charset="0"/>
          </a:endParaRPr>
        </a:p>
      </dgm:t>
    </dgm:pt>
    <dgm:pt modelId="{08855662-7DE7-4612-9D34-7878B09C9A85}" type="sibTrans" cxnId="{E9A46AE9-A16F-4C27-BADF-529575569C8A}">
      <dgm:prSet/>
      <dgm:spPr/>
      <dgm:t>
        <a:bodyPr/>
        <a:lstStyle/>
        <a:p>
          <a:endParaRPr lang="pt-BR">
            <a:latin typeface="Arial" panose="020B0604020202020204" pitchFamily="34" charset="0"/>
            <a:cs typeface="Arial" panose="020B0604020202020204" pitchFamily="34" charset="0"/>
          </a:endParaRPr>
        </a:p>
      </dgm:t>
    </dgm:pt>
    <dgm:pt modelId="{13206484-B9CD-4029-B648-9FEAED0DF011}">
      <dgm:prSet phldrT="[Texto]"/>
      <dgm:spPr/>
      <dgm:t>
        <a:bodyPr/>
        <a:lstStyle/>
        <a:p>
          <a:r>
            <a:rPr lang="pt-BR" dirty="0" err="1">
              <a:latin typeface="Arial" panose="020B0604020202020204" pitchFamily="34" charset="0"/>
              <a:cs typeface="Arial" panose="020B0604020202020204" pitchFamily="34" charset="0"/>
            </a:rPr>
            <a:t>How</a:t>
          </a:r>
          <a:endParaRPr lang="pt-BR" dirty="0">
            <a:latin typeface="Arial" panose="020B0604020202020204" pitchFamily="34" charset="0"/>
            <a:cs typeface="Arial" panose="020B0604020202020204" pitchFamily="34" charset="0"/>
          </a:endParaRPr>
        </a:p>
      </dgm:t>
    </dgm:pt>
    <dgm:pt modelId="{CB59DF6A-E8ED-4E91-9B9F-0580F258A218}" type="parTrans" cxnId="{DCCC47DB-7F2C-40E1-8041-164744F73213}">
      <dgm:prSet/>
      <dgm:spPr/>
      <dgm:t>
        <a:bodyPr/>
        <a:lstStyle/>
        <a:p>
          <a:endParaRPr lang="pt-BR">
            <a:latin typeface="Arial" panose="020B0604020202020204" pitchFamily="34" charset="0"/>
            <a:cs typeface="Arial" panose="020B0604020202020204" pitchFamily="34" charset="0"/>
          </a:endParaRPr>
        </a:p>
      </dgm:t>
    </dgm:pt>
    <dgm:pt modelId="{C119E9EB-158D-4E82-A0C9-E01E13846662}" type="sibTrans" cxnId="{DCCC47DB-7F2C-40E1-8041-164744F73213}">
      <dgm:prSet/>
      <dgm:spPr/>
      <dgm:t>
        <a:bodyPr/>
        <a:lstStyle/>
        <a:p>
          <a:endParaRPr lang="pt-BR">
            <a:latin typeface="Arial" panose="020B0604020202020204" pitchFamily="34" charset="0"/>
            <a:cs typeface="Arial" panose="020B0604020202020204" pitchFamily="34" charset="0"/>
          </a:endParaRPr>
        </a:p>
      </dgm:t>
    </dgm:pt>
    <dgm:pt modelId="{011AEEB6-C439-4235-A582-CBC0515BE363}" type="pres">
      <dgm:prSet presAssocID="{F7E9E445-C323-4B75-A213-264CD70639AE}" presName="cycle" presStyleCnt="0">
        <dgm:presLayoutVars>
          <dgm:chMax val="1"/>
          <dgm:dir/>
          <dgm:animLvl val="ctr"/>
          <dgm:resizeHandles val="exact"/>
        </dgm:presLayoutVars>
      </dgm:prSet>
      <dgm:spPr/>
    </dgm:pt>
    <dgm:pt modelId="{AB7D14C3-B230-48E4-ADB4-86F597B2C225}" type="pres">
      <dgm:prSet presAssocID="{5B4CB680-E522-4031-8696-238721A20FD0}" presName="centerShape" presStyleLbl="node0" presStyleIdx="0" presStyleCnt="1"/>
      <dgm:spPr/>
    </dgm:pt>
    <dgm:pt modelId="{B110739E-C1E5-4206-929C-D6BC1ECC6069}" type="pres">
      <dgm:prSet presAssocID="{18A90EB2-22C7-41A6-BC9B-D2F04B4C0F81}" presName="Name9" presStyleLbl="parChTrans1D2" presStyleIdx="0" presStyleCnt="7"/>
      <dgm:spPr/>
    </dgm:pt>
    <dgm:pt modelId="{ECE26542-E3B5-4E68-9479-E73DF26A09C1}" type="pres">
      <dgm:prSet presAssocID="{18A90EB2-22C7-41A6-BC9B-D2F04B4C0F81}" presName="connTx" presStyleLbl="parChTrans1D2" presStyleIdx="0" presStyleCnt="7"/>
      <dgm:spPr/>
    </dgm:pt>
    <dgm:pt modelId="{66B36470-42E6-49AE-944F-21C906AC4B40}" type="pres">
      <dgm:prSet presAssocID="{D33C9986-5FB4-4F50-BC40-872E0204B7F5}" presName="node" presStyleLbl="node1" presStyleIdx="0" presStyleCnt="7">
        <dgm:presLayoutVars>
          <dgm:bulletEnabled val="1"/>
        </dgm:presLayoutVars>
      </dgm:prSet>
      <dgm:spPr/>
    </dgm:pt>
    <dgm:pt modelId="{5A9053A0-9BBF-47E6-AB3A-80948537BDE7}" type="pres">
      <dgm:prSet presAssocID="{791C7449-2CDB-44C8-AC20-AFE27B9A67B2}" presName="Name9" presStyleLbl="parChTrans1D2" presStyleIdx="1" presStyleCnt="7"/>
      <dgm:spPr/>
    </dgm:pt>
    <dgm:pt modelId="{948DFE0E-C4BA-4EE1-83C2-734C40FA6DBA}" type="pres">
      <dgm:prSet presAssocID="{791C7449-2CDB-44C8-AC20-AFE27B9A67B2}" presName="connTx" presStyleLbl="parChTrans1D2" presStyleIdx="1" presStyleCnt="7"/>
      <dgm:spPr/>
    </dgm:pt>
    <dgm:pt modelId="{8E4AE8A6-6D17-4F11-92F4-6296AB2150DC}" type="pres">
      <dgm:prSet presAssocID="{100BAB33-53F4-4FFB-8098-41299545D248}" presName="node" presStyleLbl="node1" presStyleIdx="1" presStyleCnt="7">
        <dgm:presLayoutVars>
          <dgm:bulletEnabled val="1"/>
        </dgm:presLayoutVars>
      </dgm:prSet>
      <dgm:spPr/>
    </dgm:pt>
    <dgm:pt modelId="{BE1B3D78-3355-4EF3-BC6B-9819D25976F2}" type="pres">
      <dgm:prSet presAssocID="{0D27E12C-8FB3-4130-8FF9-2D9D5844D4BE}" presName="Name9" presStyleLbl="parChTrans1D2" presStyleIdx="2" presStyleCnt="7"/>
      <dgm:spPr/>
    </dgm:pt>
    <dgm:pt modelId="{C220AB2A-17C2-44BC-AC4D-5FB49C086431}" type="pres">
      <dgm:prSet presAssocID="{0D27E12C-8FB3-4130-8FF9-2D9D5844D4BE}" presName="connTx" presStyleLbl="parChTrans1D2" presStyleIdx="2" presStyleCnt="7"/>
      <dgm:spPr/>
    </dgm:pt>
    <dgm:pt modelId="{48EA82B9-10C6-45E6-902B-2817ED03AD70}" type="pres">
      <dgm:prSet presAssocID="{4753E6C8-6201-452D-AA09-3215E4F59ECF}" presName="node" presStyleLbl="node1" presStyleIdx="2" presStyleCnt="7">
        <dgm:presLayoutVars>
          <dgm:bulletEnabled val="1"/>
        </dgm:presLayoutVars>
      </dgm:prSet>
      <dgm:spPr/>
    </dgm:pt>
    <dgm:pt modelId="{76F7F5FE-B372-44B6-B03D-FAE4DC1EB7A0}" type="pres">
      <dgm:prSet presAssocID="{7EF585DE-4A49-4729-BA76-470A9B0CDA6F}" presName="Name9" presStyleLbl="parChTrans1D2" presStyleIdx="3" presStyleCnt="7"/>
      <dgm:spPr/>
    </dgm:pt>
    <dgm:pt modelId="{CFAAEC43-73B6-412A-AEC9-3103673C1B7F}" type="pres">
      <dgm:prSet presAssocID="{7EF585DE-4A49-4729-BA76-470A9B0CDA6F}" presName="connTx" presStyleLbl="parChTrans1D2" presStyleIdx="3" presStyleCnt="7"/>
      <dgm:spPr/>
    </dgm:pt>
    <dgm:pt modelId="{B1F24CCE-FCD7-4A3C-899C-78BE30EE1327}" type="pres">
      <dgm:prSet presAssocID="{9A1BF459-62BF-494F-A352-8B4A696940C8}" presName="node" presStyleLbl="node1" presStyleIdx="3" presStyleCnt="7">
        <dgm:presLayoutVars>
          <dgm:bulletEnabled val="1"/>
        </dgm:presLayoutVars>
      </dgm:prSet>
      <dgm:spPr/>
    </dgm:pt>
    <dgm:pt modelId="{B242B132-3712-4B7F-91BA-63364076E1E6}" type="pres">
      <dgm:prSet presAssocID="{32A83251-8BD9-41F2-BDEC-51F2352AC93C}" presName="Name9" presStyleLbl="parChTrans1D2" presStyleIdx="4" presStyleCnt="7"/>
      <dgm:spPr/>
    </dgm:pt>
    <dgm:pt modelId="{270C323B-2FF5-49CD-A6B5-DD95572781E2}" type="pres">
      <dgm:prSet presAssocID="{32A83251-8BD9-41F2-BDEC-51F2352AC93C}" presName="connTx" presStyleLbl="parChTrans1D2" presStyleIdx="4" presStyleCnt="7"/>
      <dgm:spPr/>
    </dgm:pt>
    <dgm:pt modelId="{FD3F7783-CA1F-4666-9DF0-364A4CDABDEC}" type="pres">
      <dgm:prSet presAssocID="{50EE8DAC-3469-479B-BF76-39B6F71A1958}" presName="node" presStyleLbl="node1" presStyleIdx="4" presStyleCnt="7">
        <dgm:presLayoutVars>
          <dgm:bulletEnabled val="1"/>
        </dgm:presLayoutVars>
      </dgm:prSet>
      <dgm:spPr/>
    </dgm:pt>
    <dgm:pt modelId="{782B51C6-20CE-44D9-8780-7069FFD84D67}" type="pres">
      <dgm:prSet presAssocID="{5B14BCCD-BCE8-4F53-9A72-F2D3EBA3C7D0}" presName="Name9" presStyleLbl="parChTrans1D2" presStyleIdx="5" presStyleCnt="7"/>
      <dgm:spPr/>
    </dgm:pt>
    <dgm:pt modelId="{A48F909D-8F6A-4E97-B823-40B991E8B2A8}" type="pres">
      <dgm:prSet presAssocID="{5B14BCCD-BCE8-4F53-9A72-F2D3EBA3C7D0}" presName="connTx" presStyleLbl="parChTrans1D2" presStyleIdx="5" presStyleCnt="7"/>
      <dgm:spPr/>
    </dgm:pt>
    <dgm:pt modelId="{41BEFB08-8691-4182-8644-7790912B0C02}" type="pres">
      <dgm:prSet presAssocID="{ECA63676-6A73-4AF2-A86C-7589AE5C757D}" presName="node" presStyleLbl="node1" presStyleIdx="5" presStyleCnt="7">
        <dgm:presLayoutVars>
          <dgm:bulletEnabled val="1"/>
        </dgm:presLayoutVars>
      </dgm:prSet>
      <dgm:spPr/>
    </dgm:pt>
    <dgm:pt modelId="{06E2A6E2-5509-4885-9DCC-AF4E74032C99}" type="pres">
      <dgm:prSet presAssocID="{CB59DF6A-E8ED-4E91-9B9F-0580F258A218}" presName="Name9" presStyleLbl="parChTrans1D2" presStyleIdx="6" presStyleCnt="7"/>
      <dgm:spPr/>
    </dgm:pt>
    <dgm:pt modelId="{19BB00A4-946D-4DD7-9E53-2139C28EF978}" type="pres">
      <dgm:prSet presAssocID="{CB59DF6A-E8ED-4E91-9B9F-0580F258A218}" presName="connTx" presStyleLbl="parChTrans1D2" presStyleIdx="6" presStyleCnt="7"/>
      <dgm:spPr/>
    </dgm:pt>
    <dgm:pt modelId="{47033A91-D93A-4A3D-BB62-E517865F2AC2}" type="pres">
      <dgm:prSet presAssocID="{13206484-B9CD-4029-B648-9FEAED0DF011}" presName="node" presStyleLbl="node1" presStyleIdx="6" presStyleCnt="7">
        <dgm:presLayoutVars>
          <dgm:bulletEnabled val="1"/>
        </dgm:presLayoutVars>
      </dgm:prSet>
      <dgm:spPr/>
    </dgm:pt>
  </dgm:ptLst>
  <dgm:cxnLst>
    <dgm:cxn modelId="{4B69E403-52CE-4961-AA47-53AC3C35E847}" type="presOf" srcId="{13206484-B9CD-4029-B648-9FEAED0DF011}" destId="{47033A91-D93A-4A3D-BB62-E517865F2AC2}" srcOrd="0" destOrd="0" presId="urn:microsoft.com/office/officeart/2005/8/layout/radial1"/>
    <dgm:cxn modelId="{75FD800E-A197-4418-A4F7-0ADBC02625F9}" type="presOf" srcId="{D33C9986-5FB4-4F50-BC40-872E0204B7F5}" destId="{66B36470-42E6-49AE-944F-21C906AC4B40}" srcOrd="0" destOrd="0" presId="urn:microsoft.com/office/officeart/2005/8/layout/radial1"/>
    <dgm:cxn modelId="{A614A72E-4844-4B71-9196-868C52D8F641}" type="presOf" srcId="{0D27E12C-8FB3-4130-8FF9-2D9D5844D4BE}" destId="{C220AB2A-17C2-44BC-AC4D-5FB49C086431}" srcOrd="1" destOrd="0" presId="urn:microsoft.com/office/officeart/2005/8/layout/radial1"/>
    <dgm:cxn modelId="{87918A5B-B8D3-4E91-9CD7-E0FFA2AA13CD}" type="presOf" srcId="{5B14BCCD-BCE8-4F53-9A72-F2D3EBA3C7D0}" destId="{782B51C6-20CE-44D9-8780-7069FFD84D67}" srcOrd="0" destOrd="0" presId="urn:microsoft.com/office/officeart/2005/8/layout/radial1"/>
    <dgm:cxn modelId="{4EFA0560-1AF2-49DC-B87B-F8ABCA192799}" type="presOf" srcId="{50EE8DAC-3469-479B-BF76-39B6F71A1958}" destId="{FD3F7783-CA1F-4666-9DF0-364A4CDABDEC}" srcOrd="0" destOrd="0" presId="urn:microsoft.com/office/officeart/2005/8/layout/radial1"/>
    <dgm:cxn modelId="{28CA4467-C836-4CDD-BCBC-9AE6229A73C8}" type="presOf" srcId="{5B14BCCD-BCE8-4F53-9A72-F2D3EBA3C7D0}" destId="{A48F909D-8F6A-4E97-B823-40B991E8B2A8}" srcOrd="1" destOrd="0" presId="urn:microsoft.com/office/officeart/2005/8/layout/radial1"/>
    <dgm:cxn modelId="{8D18C26A-5667-4455-8FCE-FA5ED00B0CAC}" srcId="{F7E9E445-C323-4B75-A213-264CD70639AE}" destId="{5B4CB680-E522-4031-8696-238721A20FD0}" srcOrd="0" destOrd="0" parTransId="{A36CE867-5AED-46D9-B8F9-7EBC26DDE941}" sibTransId="{D7C5C55D-A791-4DCA-A9E0-BB8C3754644C}"/>
    <dgm:cxn modelId="{4B09004E-798C-46AB-B6C9-41811E928B90}" type="presOf" srcId="{ECA63676-6A73-4AF2-A86C-7589AE5C757D}" destId="{41BEFB08-8691-4182-8644-7790912B0C02}" srcOrd="0" destOrd="0" presId="urn:microsoft.com/office/officeart/2005/8/layout/radial1"/>
    <dgm:cxn modelId="{6113DE4F-3FBF-4226-B102-FF77C980E5FE}" type="presOf" srcId="{CB59DF6A-E8ED-4E91-9B9F-0580F258A218}" destId="{19BB00A4-946D-4DD7-9E53-2139C28EF978}" srcOrd="1" destOrd="0" presId="urn:microsoft.com/office/officeart/2005/8/layout/radial1"/>
    <dgm:cxn modelId="{01011876-3307-427C-B5E1-14DE42E7C93E}" type="presOf" srcId="{4753E6C8-6201-452D-AA09-3215E4F59ECF}" destId="{48EA82B9-10C6-45E6-902B-2817ED03AD70}" srcOrd="0" destOrd="0" presId="urn:microsoft.com/office/officeart/2005/8/layout/radial1"/>
    <dgm:cxn modelId="{3A60A77A-746C-4211-B334-6E00119CA71D}" type="presOf" srcId="{100BAB33-53F4-4FFB-8098-41299545D248}" destId="{8E4AE8A6-6D17-4F11-92F4-6296AB2150DC}" srcOrd="0" destOrd="0" presId="urn:microsoft.com/office/officeart/2005/8/layout/radial1"/>
    <dgm:cxn modelId="{902D1D81-ABEF-4C63-933A-AF0A2330C75D}" srcId="{5B4CB680-E522-4031-8696-238721A20FD0}" destId="{4753E6C8-6201-452D-AA09-3215E4F59ECF}" srcOrd="2" destOrd="0" parTransId="{0D27E12C-8FB3-4130-8FF9-2D9D5844D4BE}" sibTransId="{3B1C80DC-C8F7-4E2E-90A3-ECCD3FCD2E3D}"/>
    <dgm:cxn modelId="{0F6B3E8A-494D-4CC8-9B4C-75B84B1601F4}" type="presOf" srcId="{18A90EB2-22C7-41A6-BC9B-D2F04B4C0F81}" destId="{ECE26542-E3B5-4E68-9479-E73DF26A09C1}" srcOrd="1" destOrd="0" presId="urn:microsoft.com/office/officeart/2005/8/layout/radial1"/>
    <dgm:cxn modelId="{7CD65791-A40F-41BA-910A-7BC3F4FBB544}" srcId="{5B4CB680-E522-4031-8696-238721A20FD0}" destId="{D33C9986-5FB4-4F50-BC40-872E0204B7F5}" srcOrd="0" destOrd="0" parTransId="{18A90EB2-22C7-41A6-BC9B-D2F04B4C0F81}" sibTransId="{E479617A-7619-4FCB-B2DF-ED68B56C945A}"/>
    <dgm:cxn modelId="{80DB3A97-B039-41C8-9693-58F7D0EE49F8}" type="presOf" srcId="{32A83251-8BD9-41F2-BDEC-51F2352AC93C}" destId="{270C323B-2FF5-49CD-A6B5-DD95572781E2}" srcOrd="1" destOrd="0" presId="urn:microsoft.com/office/officeart/2005/8/layout/radial1"/>
    <dgm:cxn modelId="{B5806899-21D7-4F81-BB8A-3EF233A78F9F}" type="presOf" srcId="{0D27E12C-8FB3-4130-8FF9-2D9D5844D4BE}" destId="{BE1B3D78-3355-4EF3-BC6B-9819D25976F2}" srcOrd="0" destOrd="0" presId="urn:microsoft.com/office/officeart/2005/8/layout/radial1"/>
    <dgm:cxn modelId="{7C56789E-7904-4518-BBC0-2619DEBAC8D7}" type="presOf" srcId="{18A90EB2-22C7-41A6-BC9B-D2F04B4C0F81}" destId="{B110739E-C1E5-4206-929C-D6BC1ECC6069}" srcOrd="0" destOrd="0" presId="urn:microsoft.com/office/officeart/2005/8/layout/radial1"/>
    <dgm:cxn modelId="{2CA28BA0-2B65-4442-A451-AA340424AFBB}" type="presOf" srcId="{F7E9E445-C323-4B75-A213-264CD70639AE}" destId="{011AEEB6-C439-4235-A582-CBC0515BE363}" srcOrd="0" destOrd="0" presId="urn:microsoft.com/office/officeart/2005/8/layout/radial1"/>
    <dgm:cxn modelId="{E7C837AA-2268-464B-80DF-F41C45EEAB2D}" srcId="{5B4CB680-E522-4031-8696-238721A20FD0}" destId="{50EE8DAC-3469-479B-BF76-39B6F71A1958}" srcOrd="4" destOrd="0" parTransId="{32A83251-8BD9-41F2-BDEC-51F2352AC93C}" sibTransId="{1508F1FA-A0A7-4107-AD1E-B16F131F1AA2}"/>
    <dgm:cxn modelId="{99A34EB3-965C-4243-873B-6A0CF573030A}" type="presOf" srcId="{791C7449-2CDB-44C8-AC20-AFE27B9A67B2}" destId="{948DFE0E-C4BA-4EE1-83C2-734C40FA6DBA}" srcOrd="1" destOrd="0" presId="urn:microsoft.com/office/officeart/2005/8/layout/radial1"/>
    <dgm:cxn modelId="{5928DCB8-2785-42DB-BC9E-CE021EA44C8A}" type="presOf" srcId="{7EF585DE-4A49-4729-BA76-470A9B0CDA6F}" destId="{CFAAEC43-73B6-412A-AEC9-3103673C1B7F}" srcOrd="1" destOrd="0" presId="urn:microsoft.com/office/officeart/2005/8/layout/radial1"/>
    <dgm:cxn modelId="{71B5ECBE-7A60-408B-AE90-6710046DFAEC}" type="presOf" srcId="{32A83251-8BD9-41F2-BDEC-51F2352AC93C}" destId="{B242B132-3712-4B7F-91BA-63364076E1E6}" srcOrd="0" destOrd="0" presId="urn:microsoft.com/office/officeart/2005/8/layout/radial1"/>
    <dgm:cxn modelId="{9FDFCBCB-1684-4A18-8AF3-F8F89C1C7A26}" type="presOf" srcId="{791C7449-2CDB-44C8-AC20-AFE27B9A67B2}" destId="{5A9053A0-9BBF-47E6-AB3A-80948537BDE7}" srcOrd="0" destOrd="0" presId="urn:microsoft.com/office/officeart/2005/8/layout/radial1"/>
    <dgm:cxn modelId="{1F4CC7D3-4509-41D6-84C9-88FCB66D6BEE}" type="presOf" srcId="{CB59DF6A-E8ED-4E91-9B9F-0580F258A218}" destId="{06E2A6E2-5509-4885-9DCC-AF4E74032C99}" srcOrd="0" destOrd="0" presId="urn:microsoft.com/office/officeart/2005/8/layout/radial1"/>
    <dgm:cxn modelId="{DCCC47DB-7F2C-40E1-8041-164744F73213}" srcId="{5B4CB680-E522-4031-8696-238721A20FD0}" destId="{13206484-B9CD-4029-B648-9FEAED0DF011}" srcOrd="6" destOrd="0" parTransId="{CB59DF6A-E8ED-4E91-9B9F-0580F258A218}" sibTransId="{C119E9EB-158D-4E82-A0C9-E01E13846662}"/>
    <dgm:cxn modelId="{E9A46AE9-A16F-4C27-BADF-529575569C8A}" srcId="{5B4CB680-E522-4031-8696-238721A20FD0}" destId="{ECA63676-6A73-4AF2-A86C-7589AE5C757D}" srcOrd="5" destOrd="0" parTransId="{5B14BCCD-BCE8-4F53-9A72-F2D3EBA3C7D0}" sibTransId="{08855662-7DE7-4612-9D34-7878B09C9A85}"/>
    <dgm:cxn modelId="{F8CF88EF-2EB1-46E0-AC6B-0EC277045522}" type="presOf" srcId="{5B4CB680-E522-4031-8696-238721A20FD0}" destId="{AB7D14C3-B230-48E4-ADB4-86F597B2C225}" srcOrd="0" destOrd="0" presId="urn:microsoft.com/office/officeart/2005/8/layout/radial1"/>
    <dgm:cxn modelId="{4B09F4F2-5BF1-470D-903D-7408A7433F57}" type="presOf" srcId="{7EF585DE-4A49-4729-BA76-470A9B0CDA6F}" destId="{76F7F5FE-B372-44B6-B03D-FAE4DC1EB7A0}" srcOrd="0" destOrd="0" presId="urn:microsoft.com/office/officeart/2005/8/layout/radial1"/>
    <dgm:cxn modelId="{C9D9B1F5-AEE7-44BB-83FB-E616B9D7803F}" type="presOf" srcId="{9A1BF459-62BF-494F-A352-8B4A696940C8}" destId="{B1F24CCE-FCD7-4A3C-899C-78BE30EE1327}" srcOrd="0" destOrd="0" presId="urn:microsoft.com/office/officeart/2005/8/layout/radial1"/>
    <dgm:cxn modelId="{1610DAF6-4109-4D31-A528-A49998F1A04A}" srcId="{5B4CB680-E522-4031-8696-238721A20FD0}" destId="{100BAB33-53F4-4FFB-8098-41299545D248}" srcOrd="1" destOrd="0" parTransId="{791C7449-2CDB-44C8-AC20-AFE27B9A67B2}" sibTransId="{C8B19BF4-6484-4209-8C57-7CCAF66A2B8E}"/>
    <dgm:cxn modelId="{8A5936F8-0C09-4418-8683-5D76DF0B19EE}" srcId="{5B4CB680-E522-4031-8696-238721A20FD0}" destId="{9A1BF459-62BF-494F-A352-8B4A696940C8}" srcOrd="3" destOrd="0" parTransId="{7EF585DE-4A49-4729-BA76-470A9B0CDA6F}" sibTransId="{F1E7766B-A69D-4D90-9E2D-E233C4A1C0D5}"/>
    <dgm:cxn modelId="{16C8C321-7A4E-4C1D-A8F5-0D80242CA4E1}" type="presParOf" srcId="{011AEEB6-C439-4235-A582-CBC0515BE363}" destId="{AB7D14C3-B230-48E4-ADB4-86F597B2C225}" srcOrd="0" destOrd="0" presId="urn:microsoft.com/office/officeart/2005/8/layout/radial1"/>
    <dgm:cxn modelId="{3EEF1F6B-67F2-4928-9476-8317C15BB79E}" type="presParOf" srcId="{011AEEB6-C439-4235-A582-CBC0515BE363}" destId="{B110739E-C1E5-4206-929C-D6BC1ECC6069}" srcOrd="1" destOrd="0" presId="urn:microsoft.com/office/officeart/2005/8/layout/radial1"/>
    <dgm:cxn modelId="{6B230E2D-0845-43FB-B521-4EE070C3A1C5}" type="presParOf" srcId="{B110739E-C1E5-4206-929C-D6BC1ECC6069}" destId="{ECE26542-E3B5-4E68-9479-E73DF26A09C1}" srcOrd="0" destOrd="0" presId="urn:microsoft.com/office/officeart/2005/8/layout/radial1"/>
    <dgm:cxn modelId="{5907877D-4353-4C75-B476-AAF9E7787C3C}" type="presParOf" srcId="{011AEEB6-C439-4235-A582-CBC0515BE363}" destId="{66B36470-42E6-49AE-944F-21C906AC4B40}" srcOrd="2" destOrd="0" presId="urn:microsoft.com/office/officeart/2005/8/layout/radial1"/>
    <dgm:cxn modelId="{AAF7AA46-51FB-432B-8EFA-4453D8BF8E8A}" type="presParOf" srcId="{011AEEB6-C439-4235-A582-CBC0515BE363}" destId="{5A9053A0-9BBF-47E6-AB3A-80948537BDE7}" srcOrd="3" destOrd="0" presId="urn:microsoft.com/office/officeart/2005/8/layout/radial1"/>
    <dgm:cxn modelId="{35E03BEF-2871-45BC-9822-62165A525270}" type="presParOf" srcId="{5A9053A0-9BBF-47E6-AB3A-80948537BDE7}" destId="{948DFE0E-C4BA-4EE1-83C2-734C40FA6DBA}" srcOrd="0" destOrd="0" presId="urn:microsoft.com/office/officeart/2005/8/layout/radial1"/>
    <dgm:cxn modelId="{73D8D80C-3DD2-4A47-ABFA-69E6446FD2FF}" type="presParOf" srcId="{011AEEB6-C439-4235-A582-CBC0515BE363}" destId="{8E4AE8A6-6D17-4F11-92F4-6296AB2150DC}" srcOrd="4" destOrd="0" presId="urn:microsoft.com/office/officeart/2005/8/layout/radial1"/>
    <dgm:cxn modelId="{1E039E02-C317-452B-8C8A-D01057427A4F}" type="presParOf" srcId="{011AEEB6-C439-4235-A582-CBC0515BE363}" destId="{BE1B3D78-3355-4EF3-BC6B-9819D25976F2}" srcOrd="5" destOrd="0" presId="urn:microsoft.com/office/officeart/2005/8/layout/radial1"/>
    <dgm:cxn modelId="{3D64D4FB-9E5C-41AD-A8D2-A189E3480A1E}" type="presParOf" srcId="{BE1B3D78-3355-4EF3-BC6B-9819D25976F2}" destId="{C220AB2A-17C2-44BC-AC4D-5FB49C086431}" srcOrd="0" destOrd="0" presId="urn:microsoft.com/office/officeart/2005/8/layout/radial1"/>
    <dgm:cxn modelId="{029AB0E5-AEFD-412D-97CC-374583FF30CA}" type="presParOf" srcId="{011AEEB6-C439-4235-A582-CBC0515BE363}" destId="{48EA82B9-10C6-45E6-902B-2817ED03AD70}" srcOrd="6" destOrd="0" presId="urn:microsoft.com/office/officeart/2005/8/layout/radial1"/>
    <dgm:cxn modelId="{E3683142-D530-4DCD-A5A3-468C62299166}" type="presParOf" srcId="{011AEEB6-C439-4235-A582-CBC0515BE363}" destId="{76F7F5FE-B372-44B6-B03D-FAE4DC1EB7A0}" srcOrd="7" destOrd="0" presId="urn:microsoft.com/office/officeart/2005/8/layout/radial1"/>
    <dgm:cxn modelId="{72450D7E-FD1A-4C73-9860-54A1A8CF2222}" type="presParOf" srcId="{76F7F5FE-B372-44B6-B03D-FAE4DC1EB7A0}" destId="{CFAAEC43-73B6-412A-AEC9-3103673C1B7F}" srcOrd="0" destOrd="0" presId="urn:microsoft.com/office/officeart/2005/8/layout/radial1"/>
    <dgm:cxn modelId="{43653B21-4C60-4BF4-AC82-93DD23DB1396}" type="presParOf" srcId="{011AEEB6-C439-4235-A582-CBC0515BE363}" destId="{B1F24CCE-FCD7-4A3C-899C-78BE30EE1327}" srcOrd="8" destOrd="0" presId="urn:microsoft.com/office/officeart/2005/8/layout/radial1"/>
    <dgm:cxn modelId="{00E019B3-D2AA-46D3-BC32-12E6C2B258A0}" type="presParOf" srcId="{011AEEB6-C439-4235-A582-CBC0515BE363}" destId="{B242B132-3712-4B7F-91BA-63364076E1E6}" srcOrd="9" destOrd="0" presId="urn:microsoft.com/office/officeart/2005/8/layout/radial1"/>
    <dgm:cxn modelId="{10344463-A1BA-48AA-BAE2-495E5C625F33}" type="presParOf" srcId="{B242B132-3712-4B7F-91BA-63364076E1E6}" destId="{270C323B-2FF5-49CD-A6B5-DD95572781E2}" srcOrd="0" destOrd="0" presId="urn:microsoft.com/office/officeart/2005/8/layout/radial1"/>
    <dgm:cxn modelId="{A2038BC1-4226-48B2-94DB-76BD96B33505}" type="presParOf" srcId="{011AEEB6-C439-4235-A582-CBC0515BE363}" destId="{FD3F7783-CA1F-4666-9DF0-364A4CDABDEC}" srcOrd="10" destOrd="0" presId="urn:microsoft.com/office/officeart/2005/8/layout/radial1"/>
    <dgm:cxn modelId="{AD577FF1-3B09-47DE-BF16-06E227F08155}" type="presParOf" srcId="{011AEEB6-C439-4235-A582-CBC0515BE363}" destId="{782B51C6-20CE-44D9-8780-7069FFD84D67}" srcOrd="11" destOrd="0" presId="urn:microsoft.com/office/officeart/2005/8/layout/radial1"/>
    <dgm:cxn modelId="{D7EFF741-1A79-4234-9278-C59F60B9C3FA}" type="presParOf" srcId="{782B51C6-20CE-44D9-8780-7069FFD84D67}" destId="{A48F909D-8F6A-4E97-B823-40B991E8B2A8}" srcOrd="0" destOrd="0" presId="urn:microsoft.com/office/officeart/2005/8/layout/radial1"/>
    <dgm:cxn modelId="{27D1C1FF-05FD-4166-B8CA-374377C0232A}" type="presParOf" srcId="{011AEEB6-C439-4235-A582-CBC0515BE363}" destId="{41BEFB08-8691-4182-8644-7790912B0C02}" srcOrd="12" destOrd="0" presId="urn:microsoft.com/office/officeart/2005/8/layout/radial1"/>
    <dgm:cxn modelId="{F673A44B-485D-4CF3-A84F-19594B65D353}" type="presParOf" srcId="{011AEEB6-C439-4235-A582-CBC0515BE363}" destId="{06E2A6E2-5509-4885-9DCC-AF4E74032C99}" srcOrd="13" destOrd="0" presId="urn:microsoft.com/office/officeart/2005/8/layout/radial1"/>
    <dgm:cxn modelId="{88BCB078-B666-42F4-B710-E4FBAE6B048E}" type="presParOf" srcId="{06E2A6E2-5509-4885-9DCC-AF4E74032C99}" destId="{19BB00A4-946D-4DD7-9E53-2139C28EF978}" srcOrd="0" destOrd="0" presId="urn:microsoft.com/office/officeart/2005/8/layout/radial1"/>
    <dgm:cxn modelId="{DA21835F-7B52-49AB-B6BB-20A9882F62F0}" type="presParOf" srcId="{011AEEB6-C439-4235-A582-CBC0515BE363}" destId="{47033A91-D93A-4A3D-BB62-E517865F2AC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E9E445-C323-4B75-A213-264CD70639AE}"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pt-BR"/>
        </a:p>
      </dgm:t>
    </dgm:pt>
    <dgm:pt modelId="{5B4CB680-E522-4031-8696-238721A20FD0}">
      <dgm:prSet phldrT="[Texto]"/>
      <dgm:spPr/>
      <dgm:t>
        <a:bodyPr/>
        <a:lstStyle/>
        <a:p>
          <a:r>
            <a:rPr lang="pt-BR" dirty="0">
              <a:latin typeface="Arial" panose="020B0604020202020204" pitchFamily="34" charset="0"/>
              <a:cs typeface="Arial" panose="020B0604020202020204" pitchFamily="34" charset="0"/>
            </a:rPr>
            <a:t>5W2H</a:t>
          </a:r>
        </a:p>
        <a:p>
          <a:r>
            <a:rPr lang="pt-BR" dirty="0">
              <a:latin typeface="Arial" panose="020B0604020202020204" pitchFamily="34" charset="0"/>
              <a:cs typeface="Arial" panose="020B0604020202020204" pitchFamily="34" charset="0"/>
            </a:rPr>
            <a:t>Redução de custo e uso dos copos descartáveis</a:t>
          </a:r>
        </a:p>
      </dgm:t>
    </dgm:pt>
    <dgm:pt modelId="{A36CE867-5AED-46D9-B8F9-7EBC26DDE941}" type="parTrans" cxnId="{8D18C26A-5667-4455-8FCE-FA5ED00B0CAC}">
      <dgm:prSet/>
      <dgm:spPr/>
      <dgm:t>
        <a:bodyPr/>
        <a:lstStyle/>
        <a:p>
          <a:endParaRPr lang="pt-BR">
            <a:latin typeface="Arial" panose="020B0604020202020204" pitchFamily="34" charset="0"/>
            <a:cs typeface="Arial" panose="020B0604020202020204" pitchFamily="34" charset="0"/>
          </a:endParaRPr>
        </a:p>
      </dgm:t>
    </dgm:pt>
    <dgm:pt modelId="{D7C5C55D-A791-4DCA-A9E0-BB8C3754644C}" type="sibTrans" cxnId="{8D18C26A-5667-4455-8FCE-FA5ED00B0CAC}">
      <dgm:prSet/>
      <dgm:spPr/>
      <dgm:t>
        <a:bodyPr/>
        <a:lstStyle/>
        <a:p>
          <a:endParaRPr lang="pt-BR">
            <a:latin typeface="Arial" panose="020B0604020202020204" pitchFamily="34" charset="0"/>
            <a:cs typeface="Arial" panose="020B0604020202020204" pitchFamily="34" charset="0"/>
          </a:endParaRPr>
        </a:p>
      </dgm:t>
    </dgm:pt>
    <dgm:pt modelId="{D33C9986-5FB4-4F50-BC40-872E0204B7F5}">
      <dgm:prSet phldrT="[Texto]"/>
      <dgm:spPr/>
      <dgm:t>
        <a:bodyPr/>
        <a:lstStyle/>
        <a:p>
          <a:r>
            <a:rPr lang="pt-BR" dirty="0">
              <a:latin typeface="Arial" panose="020B0604020202020204" pitchFamily="34" charset="0"/>
              <a:cs typeface="Arial" panose="020B0604020202020204" pitchFamily="34" charset="0"/>
            </a:rPr>
            <a:t>Who</a:t>
          </a:r>
        </a:p>
        <a:p>
          <a:r>
            <a:rPr lang="pt-BR" dirty="0">
              <a:latin typeface="Arial" panose="020B0604020202020204" pitchFamily="34" charset="0"/>
              <a:cs typeface="Arial" panose="020B0604020202020204" pitchFamily="34" charset="0"/>
            </a:rPr>
            <a:t>Felipe/Senai</a:t>
          </a:r>
        </a:p>
      </dgm:t>
    </dgm:pt>
    <dgm:pt modelId="{18A90EB2-22C7-41A6-BC9B-D2F04B4C0F81}" type="parTrans" cxnId="{7CD65791-A40F-41BA-910A-7BC3F4FBB544}">
      <dgm:prSet/>
      <dgm:spPr/>
      <dgm:t>
        <a:bodyPr/>
        <a:lstStyle/>
        <a:p>
          <a:endParaRPr lang="pt-BR">
            <a:latin typeface="Arial" panose="020B0604020202020204" pitchFamily="34" charset="0"/>
            <a:cs typeface="Arial" panose="020B0604020202020204" pitchFamily="34" charset="0"/>
          </a:endParaRPr>
        </a:p>
      </dgm:t>
    </dgm:pt>
    <dgm:pt modelId="{E479617A-7619-4FCB-B2DF-ED68B56C945A}" type="sibTrans" cxnId="{7CD65791-A40F-41BA-910A-7BC3F4FBB544}">
      <dgm:prSet/>
      <dgm:spPr/>
      <dgm:t>
        <a:bodyPr/>
        <a:lstStyle/>
        <a:p>
          <a:endParaRPr lang="pt-BR">
            <a:latin typeface="Arial" panose="020B0604020202020204" pitchFamily="34" charset="0"/>
            <a:cs typeface="Arial" panose="020B0604020202020204" pitchFamily="34" charset="0"/>
          </a:endParaRPr>
        </a:p>
      </dgm:t>
    </dgm:pt>
    <dgm:pt modelId="{100BAB33-53F4-4FFB-8098-41299545D248}">
      <dgm:prSet phldrT="[Texto]"/>
      <dgm:spPr/>
      <dgm:t>
        <a:bodyPr/>
        <a:lstStyle/>
        <a:p>
          <a:r>
            <a:rPr lang="pt-BR" dirty="0" err="1">
              <a:latin typeface="Arial" panose="020B0604020202020204" pitchFamily="34" charset="0"/>
              <a:cs typeface="Arial" panose="020B0604020202020204" pitchFamily="34" charset="0"/>
            </a:rPr>
            <a:t>What</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Diminuição de consumo de copos descartáveis</a:t>
          </a:r>
        </a:p>
      </dgm:t>
    </dgm:pt>
    <dgm:pt modelId="{791C7449-2CDB-44C8-AC20-AFE27B9A67B2}" type="parTrans" cxnId="{1610DAF6-4109-4D31-A528-A49998F1A04A}">
      <dgm:prSet/>
      <dgm:spPr/>
      <dgm:t>
        <a:bodyPr/>
        <a:lstStyle/>
        <a:p>
          <a:endParaRPr lang="pt-BR">
            <a:latin typeface="Arial" panose="020B0604020202020204" pitchFamily="34" charset="0"/>
            <a:cs typeface="Arial" panose="020B0604020202020204" pitchFamily="34" charset="0"/>
          </a:endParaRPr>
        </a:p>
      </dgm:t>
    </dgm:pt>
    <dgm:pt modelId="{C8B19BF4-6484-4209-8C57-7CCAF66A2B8E}" type="sibTrans" cxnId="{1610DAF6-4109-4D31-A528-A49998F1A04A}">
      <dgm:prSet/>
      <dgm:spPr/>
      <dgm:t>
        <a:bodyPr/>
        <a:lstStyle/>
        <a:p>
          <a:endParaRPr lang="pt-BR">
            <a:latin typeface="Arial" panose="020B0604020202020204" pitchFamily="34" charset="0"/>
            <a:cs typeface="Arial" panose="020B0604020202020204" pitchFamily="34" charset="0"/>
          </a:endParaRPr>
        </a:p>
      </dgm:t>
    </dgm:pt>
    <dgm:pt modelId="{4753E6C8-6201-452D-AA09-3215E4F59ECF}">
      <dgm:prSet phldrT="[Texto]"/>
      <dgm:spPr/>
      <dgm:t>
        <a:bodyPr/>
        <a:lstStyle/>
        <a:p>
          <a:r>
            <a:rPr lang="pt-BR" dirty="0" err="1">
              <a:latin typeface="Arial" panose="020B0604020202020204" pitchFamily="34" charset="0"/>
              <a:cs typeface="Arial" panose="020B0604020202020204" pitchFamily="34" charset="0"/>
            </a:rPr>
            <a:t>Why</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Poluição/ gasto de R$2,800/ano</a:t>
          </a:r>
        </a:p>
      </dgm:t>
    </dgm:pt>
    <dgm:pt modelId="{0D27E12C-8FB3-4130-8FF9-2D9D5844D4BE}" type="parTrans" cxnId="{902D1D81-ABEF-4C63-933A-AF0A2330C75D}">
      <dgm:prSet/>
      <dgm:spPr/>
      <dgm:t>
        <a:bodyPr/>
        <a:lstStyle/>
        <a:p>
          <a:endParaRPr lang="pt-BR">
            <a:latin typeface="Arial" panose="020B0604020202020204" pitchFamily="34" charset="0"/>
            <a:cs typeface="Arial" panose="020B0604020202020204" pitchFamily="34" charset="0"/>
          </a:endParaRPr>
        </a:p>
      </dgm:t>
    </dgm:pt>
    <dgm:pt modelId="{3B1C80DC-C8F7-4E2E-90A3-ECCD3FCD2E3D}" type="sibTrans" cxnId="{902D1D81-ABEF-4C63-933A-AF0A2330C75D}">
      <dgm:prSet/>
      <dgm:spPr/>
      <dgm:t>
        <a:bodyPr/>
        <a:lstStyle/>
        <a:p>
          <a:endParaRPr lang="pt-BR">
            <a:latin typeface="Arial" panose="020B0604020202020204" pitchFamily="34" charset="0"/>
            <a:cs typeface="Arial" panose="020B0604020202020204" pitchFamily="34" charset="0"/>
          </a:endParaRPr>
        </a:p>
      </dgm:t>
    </dgm:pt>
    <dgm:pt modelId="{9A1BF459-62BF-494F-A352-8B4A696940C8}">
      <dgm:prSet phldrT="[Texto]"/>
      <dgm:spPr/>
      <dgm:t>
        <a:bodyPr/>
        <a:lstStyle/>
        <a:p>
          <a:r>
            <a:rPr lang="pt-BR" dirty="0" err="1">
              <a:latin typeface="Arial" panose="020B0604020202020204" pitchFamily="34" charset="0"/>
              <a:cs typeface="Arial" panose="020B0604020202020204" pitchFamily="34" charset="0"/>
            </a:rPr>
            <a:t>Where</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DBD Filtros</a:t>
          </a:r>
        </a:p>
      </dgm:t>
    </dgm:pt>
    <dgm:pt modelId="{7EF585DE-4A49-4729-BA76-470A9B0CDA6F}" type="parTrans" cxnId="{8A5936F8-0C09-4418-8683-5D76DF0B19EE}">
      <dgm:prSet/>
      <dgm:spPr/>
      <dgm:t>
        <a:bodyPr/>
        <a:lstStyle/>
        <a:p>
          <a:endParaRPr lang="pt-BR">
            <a:latin typeface="Arial" panose="020B0604020202020204" pitchFamily="34" charset="0"/>
            <a:cs typeface="Arial" panose="020B0604020202020204" pitchFamily="34" charset="0"/>
          </a:endParaRPr>
        </a:p>
      </dgm:t>
    </dgm:pt>
    <dgm:pt modelId="{F1E7766B-A69D-4D90-9E2D-E233C4A1C0D5}" type="sibTrans" cxnId="{8A5936F8-0C09-4418-8683-5D76DF0B19EE}">
      <dgm:prSet/>
      <dgm:spPr/>
      <dgm:t>
        <a:bodyPr/>
        <a:lstStyle/>
        <a:p>
          <a:endParaRPr lang="pt-BR">
            <a:latin typeface="Arial" panose="020B0604020202020204" pitchFamily="34" charset="0"/>
            <a:cs typeface="Arial" panose="020B0604020202020204" pitchFamily="34" charset="0"/>
          </a:endParaRPr>
        </a:p>
      </dgm:t>
    </dgm:pt>
    <dgm:pt modelId="{50EE8DAC-3469-479B-BF76-39B6F71A1958}">
      <dgm:prSet phldrT="[Texto]"/>
      <dgm:spPr/>
      <dgm:t>
        <a:bodyPr/>
        <a:lstStyle/>
        <a:p>
          <a:r>
            <a:rPr lang="pt-BR" dirty="0" err="1">
              <a:latin typeface="Arial" panose="020B0604020202020204" pitchFamily="34" charset="0"/>
              <a:cs typeface="Arial" panose="020B0604020202020204" pitchFamily="34" charset="0"/>
            </a:rPr>
            <a:t>When</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15 dias</a:t>
          </a:r>
        </a:p>
      </dgm:t>
    </dgm:pt>
    <dgm:pt modelId="{32A83251-8BD9-41F2-BDEC-51F2352AC93C}" type="parTrans" cxnId="{E7C837AA-2268-464B-80DF-F41C45EEAB2D}">
      <dgm:prSet/>
      <dgm:spPr/>
      <dgm:t>
        <a:bodyPr/>
        <a:lstStyle/>
        <a:p>
          <a:endParaRPr lang="pt-BR">
            <a:latin typeface="Arial" panose="020B0604020202020204" pitchFamily="34" charset="0"/>
            <a:cs typeface="Arial" panose="020B0604020202020204" pitchFamily="34" charset="0"/>
          </a:endParaRPr>
        </a:p>
      </dgm:t>
    </dgm:pt>
    <dgm:pt modelId="{1508F1FA-A0A7-4107-AD1E-B16F131F1AA2}" type="sibTrans" cxnId="{E7C837AA-2268-464B-80DF-F41C45EEAB2D}">
      <dgm:prSet/>
      <dgm:spPr/>
      <dgm:t>
        <a:bodyPr/>
        <a:lstStyle/>
        <a:p>
          <a:endParaRPr lang="pt-BR">
            <a:latin typeface="Arial" panose="020B0604020202020204" pitchFamily="34" charset="0"/>
            <a:cs typeface="Arial" panose="020B0604020202020204" pitchFamily="34" charset="0"/>
          </a:endParaRPr>
        </a:p>
      </dgm:t>
    </dgm:pt>
    <dgm:pt modelId="{ECA63676-6A73-4AF2-A86C-7589AE5C757D}">
      <dgm:prSet phldrT="[Texto]"/>
      <dgm:spPr/>
      <dgm:t>
        <a:bodyPr/>
        <a:lstStyle/>
        <a:p>
          <a:r>
            <a:rPr lang="pt-BR" dirty="0" err="1">
              <a:latin typeface="Arial" panose="020B0604020202020204" pitchFamily="34" charset="0"/>
              <a:cs typeface="Arial" panose="020B0604020202020204" pitchFamily="34" charset="0"/>
            </a:rPr>
            <a:t>How</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much</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0800</a:t>
          </a:r>
        </a:p>
      </dgm:t>
    </dgm:pt>
    <dgm:pt modelId="{5B14BCCD-BCE8-4F53-9A72-F2D3EBA3C7D0}" type="parTrans" cxnId="{E9A46AE9-A16F-4C27-BADF-529575569C8A}">
      <dgm:prSet/>
      <dgm:spPr/>
      <dgm:t>
        <a:bodyPr/>
        <a:lstStyle/>
        <a:p>
          <a:endParaRPr lang="pt-BR">
            <a:latin typeface="Arial" panose="020B0604020202020204" pitchFamily="34" charset="0"/>
            <a:cs typeface="Arial" panose="020B0604020202020204" pitchFamily="34" charset="0"/>
          </a:endParaRPr>
        </a:p>
      </dgm:t>
    </dgm:pt>
    <dgm:pt modelId="{08855662-7DE7-4612-9D34-7878B09C9A85}" type="sibTrans" cxnId="{E9A46AE9-A16F-4C27-BADF-529575569C8A}">
      <dgm:prSet/>
      <dgm:spPr/>
      <dgm:t>
        <a:bodyPr/>
        <a:lstStyle/>
        <a:p>
          <a:endParaRPr lang="pt-BR">
            <a:latin typeface="Arial" panose="020B0604020202020204" pitchFamily="34" charset="0"/>
            <a:cs typeface="Arial" panose="020B0604020202020204" pitchFamily="34" charset="0"/>
          </a:endParaRPr>
        </a:p>
      </dgm:t>
    </dgm:pt>
    <dgm:pt modelId="{13206484-B9CD-4029-B648-9FEAED0DF011}">
      <dgm:prSet phldrT="[Texto]"/>
      <dgm:spPr/>
      <dgm:t>
        <a:bodyPr/>
        <a:lstStyle/>
        <a:p>
          <a:r>
            <a:rPr lang="pt-BR" dirty="0" err="1">
              <a:latin typeface="Arial" panose="020B0604020202020204" pitchFamily="34" charset="0"/>
              <a:cs typeface="Arial" panose="020B0604020202020204" pitchFamily="34" charset="0"/>
            </a:rPr>
            <a:t>How</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Mediante aprovação da diretoria</a:t>
          </a:r>
        </a:p>
      </dgm:t>
    </dgm:pt>
    <dgm:pt modelId="{CB59DF6A-E8ED-4E91-9B9F-0580F258A218}" type="parTrans" cxnId="{DCCC47DB-7F2C-40E1-8041-164744F73213}">
      <dgm:prSet/>
      <dgm:spPr/>
      <dgm:t>
        <a:bodyPr/>
        <a:lstStyle/>
        <a:p>
          <a:endParaRPr lang="pt-BR">
            <a:latin typeface="Arial" panose="020B0604020202020204" pitchFamily="34" charset="0"/>
            <a:cs typeface="Arial" panose="020B0604020202020204" pitchFamily="34" charset="0"/>
          </a:endParaRPr>
        </a:p>
      </dgm:t>
    </dgm:pt>
    <dgm:pt modelId="{C119E9EB-158D-4E82-A0C9-E01E13846662}" type="sibTrans" cxnId="{DCCC47DB-7F2C-40E1-8041-164744F73213}">
      <dgm:prSet/>
      <dgm:spPr/>
      <dgm:t>
        <a:bodyPr/>
        <a:lstStyle/>
        <a:p>
          <a:endParaRPr lang="pt-BR">
            <a:latin typeface="Arial" panose="020B0604020202020204" pitchFamily="34" charset="0"/>
            <a:cs typeface="Arial" panose="020B0604020202020204" pitchFamily="34" charset="0"/>
          </a:endParaRPr>
        </a:p>
      </dgm:t>
    </dgm:pt>
    <dgm:pt modelId="{F0463646-13E7-4CB4-9771-53F5DF06C6AB}" type="pres">
      <dgm:prSet presAssocID="{F7E9E445-C323-4B75-A213-264CD70639AE}" presName="composite" presStyleCnt="0">
        <dgm:presLayoutVars>
          <dgm:chMax val="1"/>
          <dgm:dir/>
          <dgm:resizeHandles val="exact"/>
        </dgm:presLayoutVars>
      </dgm:prSet>
      <dgm:spPr/>
    </dgm:pt>
    <dgm:pt modelId="{D7E798BB-43AE-46E6-A85B-BCB84AD6BDE9}" type="pres">
      <dgm:prSet presAssocID="{F7E9E445-C323-4B75-A213-264CD70639AE}" presName="radial" presStyleCnt="0">
        <dgm:presLayoutVars>
          <dgm:animLvl val="ctr"/>
        </dgm:presLayoutVars>
      </dgm:prSet>
      <dgm:spPr/>
    </dgm:pt>
    <dgm:pt modelId="{FF673369-4FB6-4A58-BEEC-7D04BB5D3CE0}" type="pres">
      <dgm:prSet presAssocID="{5B4CB680-E522-4031-8696-238721A20FD0}" presName="centerShape" presStyleLbl="vennNode1" presStyleIdx="0" presStyleCnt="8"/>
      <dgm:spPr/>
    </dgm:pt>
    <dgm:pt modelId="{E73AAD70-5638-4547-900C-E23B2D385422}" type="pres">
      <dgm:prSet presAssocID="{D33C9986-5FB4-4F50-BC40-872E0204B7F5}" presName="node" presStyleLbl="vennNode1" presStyleIdx="1" presStyleCnt="8" custRadScaleRad="100023" custRadScaleInc="-2375">
        <dgm:presLayoutVars>
          <dgm:bulletEnabled val="1"/>
        </dgm:presLayoutVars>
      </dgm:prSet>
      <dgm:spPr/>
    </dgm:pt>
    <dgm:pt modelId="{44DE8026-5DDF-48F4-AA4B-FC9A6ABB271D}" type="pres">
      <dgm:prSet presAssocID="{100BAB33-53F4-4FFB-8098-41299545D248}" presName="node" presStyleLbl="vennNode1" presStyleIdx="2" presStyleCnt="8" custRadScaleRad="92730" custRadScaleInc="-6291">
        <dgm:presLayoutVars>
          <dgm:bulletEnabled val="1"/>
        </dgm:presLayoutVars>
      </dgm:prSet>
      <dgm:spPr/>
    </dgm:pt>
    <dgm:pt modelId="{099155E3-CD6B-48D6-8413-CF8B7F687CC3}" type="pres">
      <dgm:prSet presAssocID="{4753E6C8-6201-452D-AA09-3215E4F59ECF}" presName="node" presStyleLbl="vennNode1" presStyleIdx="3" presStyleCnt="8">
        <dgm:presLayoutVars>
          <dgm:bulletEnabled val="1"/>
        </dgm:presLayoutVars>
      </dgm:prSet>
      <dgm:spPr/>
    </dgm:pt>
    <dgm:pt modelId="{49AF560E-F672-4912-8CB1-8F48B1D83D81}" type="pres">
      <dgm:prSet presAssocID="{9A1BF459-62BF-494F-A352-8B4A696940C8}" presName="node" presStyleLbl="vennNode1" presStyleIdx="4" presStyleCnt="8">
        <dgm:presLayoutVars>
          <dgm:bulletEnabled val="1"/>
        </dgm:presLayoutVars>
      </dgm:prSet>
      <dgm:spPr/>
    </dgm:pt>
    <dgm:pt modelId="{844C04BE-30C1-44D8-B9C5-D3F081F356CC}" type="pres">
      <dgm:prSet presAssocID="{50EE8DAC-3469-479B-BF76-39B6F71A1958}" presName="node" presStyleLbl="vennNode1" presStyleIdx="5" presStyleCnt="8" custRadScaleRad="102147" custRadScaleInc="3415">
        <dgm:presLayoutVars>
          <dgm:bulletEnabled val="1"/>
        </dgm:presLayoutVars>
      </dgm:prSet>
      <dgm:spPr/>
    </dgm:pt>
    <dgm:pt modelId="{E31F275E-7916-49D9-993A-AE5EE618341B}" type="pres">
      <dgm:prSet presAssocID="{ECA63676-6A73-4AF2-A86C-7589AE5C757D}" presName="node" presStyleLbl="vennNode1" presStyleIdx="6" presStyleCnt="8">
        <dgm:presLayoutVars>
          <dgm:bulletEnabled val="1"/>
        </dgm:presLayoutVars>
      </dgm:prSet>
      <dgm:spPr/>
    </dgm:pt>
    <dgm:pt modelId="{64420CE8-28D4-4C5C-8F05-FFB55F1C5D68}" type="pres">
      <dgm:prSet presAssocID="{13206484-B9CD-4029-B648-9FEAED0DF011}" presName="node" presStyleLbl="vennNode1" presStyleIdx="7" presStyleCnt="8">
        <dgm:presLayoutVars>
          <dgm:bulletEnabled val="1"/>
        </dgm:presLayoutVars>
      </dgm:prSet>
      <dgm:spPr/>
    </dgm:pt>
  </dgm:ptLst>
  <dgm:cxnLst>
    <dgm:cxn modelId="{305FFA2F-E769-4E4C-9817-1A9ED7322F8A}" type="presOf" srcId="{ECA63676-6A73-4AF2-A86C-7589AE5C757D}" destId="{E31F275E-7916-49D9-993A-AE5EE618341B}" srcOrd="0" destOrd="0" presId="urn:microsoft.com/office/officeart/2005/8/layout/radial3"/>
    <dgm:cxn modelId="{8FB2E531-72BF-4D23-9411-FBCB3D9D020B}" type="presOf" srcId="{D33C9986-5FB4-4F50-BC40-872E0204B7F5}" destId="{E73AAD70-5638-4547-900C-E23B2D385422}" srcOrd="0" destOrd="0" presId="urn:microsoft.com/office/officeart/2005/8/layout/radial3"/>
    <dgm:cxn modelId="{32562265-45EC-4367-8EBB-056D5DB13DFA}" type="presOf" srcId="{100BAB33-53F4-4FFB-8098-41299545D248}" destId="{44DE8026-5DDF-48F4-AA4B-FC9A6ABB271D}" srcOrd="0" destOrd="0" presId="urn:microsoft.com/office/officeart/2005/8/layout/radial3"/>
    <dgm:cxn modelId="{9665A845-489F-452A-9642-0071F57E6B46}" type="presOf" srcId="{F7E9E445-C323-4B75-A213-264CD70639AE}" destId="{F0463646-13E7-4CB4-9771-53F5DF06C6AB}" srcOrd="0" destOrd="0" presId="urn:microsoft.com/office/officeart/2005/8/layout/radial3"/>
    <dgm:cxn modelId="{8D18C26A-5667-4455-8FCE-FA5ED00B0CAC}" srcId="{F7E9E445-C323-4B75-A213-264CD70639AE}" destId="{5B4CB680-E522-4031-8696-238721A20FD0}" srcOrd="0" destOrd="0" parTransId="{A36CE867-5AED-46D9-B8F9-7EBC26DDE941}" sibTransId="{D7C5C55D-A791-4DCA-A9E0-BB8C3754644C}"/>
    <dgm:cxn modelId="{902D1D81-ABEF-4C63-933A-AF0A2330C75D}" srcId="{5B4CB680-E522-4031-8696-238721A20FD0}" destId="{4753E6C8-6201-452D-AA09-3215E4F59ECF}" srcOrd="2" destOrd="0" parTransId="{0D27E12C-8FB3-4130-8FF9-2D9D5844D4BE}" sibTransId="{3B1C80DC-C8F7-4E2E-90A3-ECCD3FCD2E3D}"/>
    <dgm:cxn modelId="{AA6AD288-40C6-47CF-8334-73A1F519D5A2}" type="presOf" srcId="{4753E6C8-6201-452D-AA09-3215E4F59ECF}" destId="{099155E3-CD6B-48D6-8413-CF8B7F687CC3}" srcOrd="0" destOrd="0" presId="urn:microsoft.com/office/officeart/2005/8/layout/radial3"/>
    <dgm:cxn modelId="{7CD65791-A40F-41BA-910A-7BC3F4FBB544}" srcId="{5B4CB680-E522-4031-8696-238721A20FD0}" destId="{D33C9986-5FB4-4F50-BC40-872E0204B7F5}" srcOrd="0" destOrd="0" parTransId="{18A90EB2-22C7-41A6-BC9B-D2F04B4C0F81}" sibTransId="{E479617A-7619-4FCB-B2DF-ED68B56C945A}"/>
    <dgm:cxn modelId="{29AF5996-C1BF-4DB6-846F-0F9FB0B717D0}" type="presOf" srcId="{13206484-B9CD-4029-B648-9FEAED0DF011}" destId="{64420CE8-28D4-4C5C-8F05-FFB55F1C5D68}" srcOrd="0" destOrd="0" presId="urn:microsoft.com/office/officeart/2005/8/layout/radial3"/>
    <dgm:cxn modelId="{712C039E-F52C-485E-BC8C-A642438D0743}" type="presOf" srcId="{9A1BF459-62BF-494F-A352-8B4A696940C8}" destId="{49AF560E-F672-4912-8CB1-8F48B1D83D81}" srcOrd="0" destOrd="0" presId="urn:microsoft.com/office/officeart/2005/8/layout/radial3"/>
    <dgm:cxn modelId="{E7C837AA-2268-464B-80DF-F41C45EEAB2D}" srcId="{5B4CB680-E522-4031-8696-238721A20FD0}" destId="{50EE8DAC-3469-479B-BF76-39B6F71A1958}" srcOrd="4" destOrd="0" parTransId="{32A83251-8BD9-41F2-BDEC-51F2352AC93C}" sibTransId="{1508F1FA-A0A7-4107-AD1E-B16F131F1AA2}"/>
    <dgm:cxn modelId="{6CBF14B7-CF2B-4459-B87F-97F7EF22A591}" type="presOf" srcId="{50EE8DAC-3469-479B-BF76-39B6F71A1958}" destId="{844C04BE-30C1-44D8-B9C5-D3F081F356CC}" srcOrd="0" destOrd="0" presId="urn:microsoft.com/office/officeart/2005/8/layout/radial3"/>
    <dgm:cxn modelId="{DCCC47DB-7F2C-40E1-8041-164744F73213}" srcId="{5B4CB680-E522-4031-8696-238721A20FD0}" destId="{13206484-B9CD-4029-B648-9FEAED0DF011}" srcOrd="6" destOrd="0" parTransId="{CB59DF6A-E8ED-4E91-9B9F-0580F258A218}" sibTransId="{C119E9EB-158D-4E82-A0C9-E01E13846662}"/>
    <dgm:cxn modelId="{E9A46AE9-A16F-4C27-BADF-529575569C8A}" srcId="{5B4CB680-E522-4031-8696-238721A20FD0}" destId="{ECA63676-6A73-4AF2-A86C-7589AE5C757D}" srcOrd="5" destOrd="0" parTransId="{5B14BCCD-BCE8-4F53-9A72-F2D3EBA3C7D0}" sibTransId="{08855662-7DE7-4612-9D34-7878B09C9A85}"/>
    <dgm:cxn modelId="{3A79FDEE-CB7F-4A50-A9FB-2C30DEFC0BE6}" type="presOf" srcId="{5B4CB680-E522-4031-8696-238721A20FD0}" destId="{FF673369-4FB6-4A58-BEEC-7D04BB5D3CE0}" srcOrd="0" destOrd="0" presId="urn:microsoft.com/office/officeart/2005/8/layout/radial3"/>
    <dgm:cxn modelId="{1610DAF6-4109-4D31-A528-A49998F1A04A}" srcId="{5B4CB680-E522-4031-8696-238721A20FD0}" destId="{100BAB33-53F4-4FFB-8098-41299545D248}" srcOrd="1" destOrd="0" parTransId="{791C7449-2CDB-44C8-AC20-AFE27B9A67B2}" sibTransId="{C8B19BF4-6484-4209-8C57-7CCAF66A2B8E}"/>
    <dgm:cxn modelId="{8A5936F8-0C09-4418-8683-5D76DF0B19EE}" srcId="{5B4CB680-E522-4031-8696-238721A20FD0}" destId="{9A1BF459-62BF-494F-A352-8B4A696940C8}" srcOrd="3" destOrd="0" parTransId="{7EF585DE-4A49-4729-BA76-470A9B0CDA6F}" sibTransId="{F1E7766B-A69D-4D90-9E2D-E233C4A1C0D5}"/>
    <dgm:cxn modelId="{C86737D0-0AFF-42A1-BB44-2B63AD7A5F8C}" type="presParOf" srcId="{F0463646-13E7-4CB4-9771-53F5DF06C6AB}" destId="{D7E798BB-43AE-46E6-A85B-BCB84AD6BDE9}" srcOrd="0" destOrd="0" presId="urn:microsoft.com/office/officeart/2005/8/layout/radial3"/>
    <dgm:cxn modelId="{728C5D52-B2CA-4C12-A6E6-24E60B27D439}" type="presParOf" srcId="{D7E798BB-43AE-46E6-A85B-BCB84AD6BDE9}" destId="{FF673369-4FB6-4A58-BEEC-7D04BB5D3CE0}" srcOrd="0" destOrd="0" presId="urn:microsoft.com/office/officeart/2005/8/layout/radial3"/>
    <dgm:cxn modelId="{90769D82-CA40-4067-BA86-EB9D04DC2AE0}" type="presParOf" srcId="{D7E798BB-43AE-46E6-A85B-BCB84AD6BDE9}" destId="{E73AAD70-5638-4547-900C-E23B2D385422}" srcOrd="1" destOrd="0" presId="urn:microsoft.com/office/officeart/2005/8/layout/radial3"/>
    <dgm:cxn modelId="{68B1241F-D86D-4286-8F71-FB44324A7889}" type="presParOf" srcId="{D7E798BB-43AE-46E6-A85B-BCB84AD6BDE9}" destId="{44DE8026-5DDF-48F4-AA4B-FC9A6ABB271D}" srcOrd="2" destOrd="0" presId="urn:microsoft.com/office/officeart/2005/8/layout/radial3"/>
    <dgm:cxn modelId="{11A6BFAF-C253-44C8-A915-9F96825C32A0}" type="presParOf" srcId="{D7E798BB-43AE-46E6-A85B-BCB84AD6BDE9}" destId="{099155E3-CD6B-48D6-8413-CF8B7F687CC3}" srcOrd="3" destOrd="0" presId="urn:microsoft.com/office/officeart/2005/8/layout/radial3"/>
    <dgm:cxn modelId="{81E38F8D-F648-4AE2-8C00-3093F954AE35}" type="presParOf" srcId="{D7E798BB-43AE-46E6-A85B-BCB84AD6BDE9}" destId="{49AF560E-F672-4912-8CB1-8F48B1D83D81}" srcOrd="4" destOrd="0" presId="urn:microsoft.com/office/officeart/2005/8/layout/radial3"/>
    <dgm:cxn modelId="{F8979B33-0028-4338-BAF7-197B30F0291E}" type="presParOf" srcId="{D7E798BB-43AE-46E6-A85B-BCB84AD6BDE9}" destId="{844C04BE-30C1-44D8-B9C5-D3F081F356CC}" srcOrd="5" destOrd="0" presId="urn:microsoft.com/office/officeart/2005/8/layout/radial3"/>
    <dgm:cxn modelId="{085E3104-AA18-4BB6-A4BB-CF459361B213}" type="presParOf" srcId="{D7E798BB-43AE-46E6-A85B-BCB84AD6BDE9}" destId="{E31F275E-7916-49D9-993A-AE5EE618341B}" srcOrd="6" destOrd="0" presId="urn:microsoft.com/office/officeart/2005/8/layout/radial3"/>
    <dgm:cxn modelId="{D770BB53-F0B4-4D04-8347-39DCADF6467D}" type="presParOf" srcId="{D7E798BB-43AE-46E6-A85B-BCB84AD6BDE9}" destId="{64420CE8-28D4-4C5C-8F05-FFB55F1C5D68}"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13913-79DF-4879-9224-B5F8C41D5EA8}">
      <dsp:nvSpPr>
        <dsp:cNvPr id="0" name=""/>
        <dsp:cNvSpPr/>
      </dsp:nvSpPr>
      <dsp:spPr>
        <a:xfrm>
          <a:off x="4167" y="346854"/>
          <a:ext cx="2256234" cy="1353740"/>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Arial" panose="020B0604020202020204" pitchFamily="34" charset="0"/>
              <a:cs typeface="Arial" panose="020B0604020202020204" pitchFamily="34" charset="0"/>
            </a:rPr>
            <a:t>Qualidade: Definições e Conceitos</a:t>
          </a:r>
        </a:p>
      </dsp:txBody>
      <dsp:txXfrm>
        <a:off x="4167" y="346854"/>
        <a:ext cx="2256234" cy="1353740"/>
      </dsp:txXfrm>
    </dsp:sp>
    <dsp:sp modelId="{C6719EC3-E1D1-4F90-92B7-B6CCB8677196}">
      <dsp:nvSpPr>
        <dsp:cNvPr id="0" name=""/>
        <dsp:cNvSpPr/>
      </dsp:nvSpPr>
      <dsp:spPr>
        <a:xfrm>
          <a:off x="2486025" y="346854"/>
          <a:ext cx="2256234" cy="1353740"/>
        </a:xfrm>
        <a:prstGeom prst="rect">
          <a:avLst/>
        </a:prstGeom>
        <a:solidFill>
          <a:schemeClr val="accent1">
            <a:alpha val="90000"/>
            <a:hueOff val="0"/>
            <a:satOff val="0"/>
            <a:lumOff val="0"/>
            <a:alphaOff val="-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Arial" panose="020B0604020202020204" pitchFamily="34" charset="0"/>
              <a:cs typeface="Arial" panose="020B0604020202020204" pitchFamily="34" charset="0"/>
            </a:rPr>
            <a:t>Ferramentas Básicas da Qualidade</a:t>
          </a:r>
        </a:p>
      </dsp:txBody>
      <dsp:txXfrm>
        <a:off x="2486025" y="346854"/>
        <a:ext cx="2256234" cy="1353740"/>
      </dsp:txXfrm>
    </dsp:sp>
    <dsp:sp modelId="{90E117EA-C1A5-4DFE-BF83-00AF77CE5070}">
      <dsp:nvSpPr>
        <dsp:cNvPr id="0" name=""/>
        <dsp:cNvSpPr/>
      </dsp:nvSpPr>
      <dsp:spPr>
        <a:xfrm>
          <a:off x="4967882" y="346854"/>
          <a:ext cx="2256234" cy="1353740"/>
        </a:xfrm>
        <a:prstGeom prst="rect">
          <a:avLst/>
        </a:prstGeom>
        <a:solidFill>
          <a:schemeClr val="accent1">
            <a:alpha val="90000"/>
            <a:hueOff val="0"/>
            <a:satOff val="0"/>
            <a:lumOff val="0"/>
            <a:alphaOff val="-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Brainstorming</a:t>
          </a:r>
          <a:endParaRPr lang="pt-BR" sz="1800" b="1" kern="1200" dirty="0">
            <a:latin typeface="Arial" panose="020B0604020202020204" pitchFamily="34" charset="0"/>
            <a:cs typeface="Arial" panose="020B0604020202020204" pitchFamily="34" charset="0"/>
          </a:endParaRPr>
        </a:p>
      </dsp:txBody>
      <dsp:txXfrm>
        <a:off x="4967882" y="346854"/>
        <a:ext cx="2256234" cy="1353740"/>
      </dsp:txXfrm>
    </dsp:sp>
    <dsp:sp modelId="{EA120714-1850-44A4-AABD-9B8F9BB5BC99}">
      <dsp:nvSpPr>
        <dsp:cNvPr id="0" name=""/>
        <dsp:cNvSpPr/>
      </dsp:nvSpPr>
      <dsp:spPr>
        <a:xfrm>
          <a:off x="7449740" y="346854"/>
          <a:ext cx="2256234" cy="1353740"/>
        </a:xfrm>
        <a:prstGeom prst="rect">
          <a:avLst/>
        </a:prstGeom>
        <a:solidFill>
          <a:schemeClr val="accent1">
            <a:alpha val="90000"/>
            <a:hueOff val="0"/>
            <a:satOff val="0"/>
            <a:lumOff val="0"/>
            <a:alphaOff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Arial" panose="020B0604020202020204" pitchFamily="34" charset="0"/>
              <a:cs typeface="Arial" panose="020B0604020202020204" pitchFamily="34" charset="0"/>
            </a:rPr>
            <a:t>Folha de Coleta de Dados</a:t>
          </a:r>
        </a:p>
      </dsp:txBody>
      <dsp:txXfrm>
        <a:off x="7449740" y="346854"/>
        <a:ext cx="2256234" cy="1353740"/>
      </dsp:txXfrm>
    </dsp:sp>
    <dsp:sp modelId="{7899B2AF-56F8-4772-9C1A-983300ADA84A}">
      <dsp:nvSpPr>
        <dsp:cNvPr id="0" name=""/>
        <dsp:cNvSpPr/>
      </dsp:nvSpPr>
      <dsp:spPr>
        <a:xfrm>
          <a:off x="9931598" y="346854"/>
          <a:ext cx="2256234" cy="1353740"/>
        </a:xfrm>
        <a:prstGeom prst="rect">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Diagrama de Pareto</a:t>
          </a:r>
          <a:endParaRPr lang="pt-BR" sz="1800" b="1" kern="1200" dirty="0">
            <a:latin typeface="Arial" panose="020B0604020202020204" pitchFamily="34" charset="0"/>
            <a:cs typeface="Arial" panose="020B0604020202020204" pitchFamily="34" charset="0"/>
          </a:endParaRPr>
        </a:p>
      </dsp:txBody>
      <dsp:txXfrm>
        <a:off x="9931598" y="346854"/>
        <a:ext cx="2256234" cy="1353740"/>
      </dsp:txXfrm>
    </dsp:sp>
    <dsp:sp modelId="{CB1223CE-A77A-4AB9-BA80-25B79E0422E1}">
      <dsp:nvSpPr>
        <dsp:cNvPr id="0" name=""/>
        <dsp:cNvSpPr/>
      </dsp:nvSpPr>
      <dsp:spPr>
        <a:xfrm>
          <a:off x="4167" y="1926218"/>
          <a:ext cx="2256234" cy="1353740"/>
        </a:xfrm>
        <a:prstGeom prst="rect">
          <a:avLst/>
        </a:prstGeom>
        <a:solidFill>
          <a:schemeClr val="accent1">
            <a:alpha val="90000"/>
            <a:hueOff val="0"/>
            <a:satOff val="0"/>
            <a:lumOff val="0"/>
            <a:alphaOff val="-1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Estratificação</a:t>
          </a:r>
          <a:endParaRPr lang="pt-BR" sz="1800" b="1" kern="1200" dirty="0">
            <a:latin typeface="Arial" panose="020B0604020202020204" pitchFamily="34" charset="0"/>
            <a:cs typeface="Arial" panose="020B0604020202020204" pitchFamily="34" charset="0"/>
          </a:endParaRPr>
        </a:p>
      </dsp:txBody>
      <dsp:txXfrm>
        <a:off x="4167" y="1926218"/>
        <a:ext cx="2256234" cy="1353740"/>
      </dsp:txXfrm>
    </dsp:sp>
    <dsp:sp modelId="{CFAA162F-2A90-4814-A477-E6C9B7D7A08D}">
      <dsp:nvSpPr>
        <dsp:cNvPr id="0" name=""/>
        <dsp:cNvSpPr/>
      </dsp:nvSpPr>
      <dsp:spPr>
        <a:xfrm>
          <a:off x="2486025" y="1926218"/>
          <a:ext cx="2256234" cy="1353740"/>
        </a:xfrm>
        <a:prstGeom prst="rect">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Diagrama de Causa e Efeito</a:t>
          </a:r>
          <a:endParaRPr lang="pt-BR" sz="1800" b="1" kern="1200" dirty="0">
            <a:latin typeface="Arial" panose="020B0604020202020204" pitchFamily="34" charset="0"/>
            <a:cs typeface="Arial" panose="020B0604020202020204" pitchFamily="34" charset="0"/>
          </a:endParaRPr>
        </a:p>
      </dsp:txBody>
      <dsp:txXfrm>
        <a:off x="2486025" y="1926218"/>
        <a:ext cx="2256234" cy="1353740"/>
      </dsp:txXfrm>
    </dsp:sp>
    <dsp:sp modelId="{9F61C9D1-F186-494B-BBF0-19CC5729C288}">
      <dsp:nvSpPr>
        <dsp:cNvPr id="0" name=""/>
        <dsp:cNvSpPr/>
      </dsp:nvSpPr>
      <dsp:spPr>
        <a:xfrm>
          <a:off x="4967882" y="1926218"/>
          <a:ext cx="2256234" cy="1353740"/>
        </a:xfrm>
        <a:prstGeom prst="rect">
          <a:avLst/>
        </a:prstGeom>
        <a:solidFill>
          <a:schemeClr val="accent1">
            <a:alpha val="90000"/>
            <a:hueOff val="0"/>
            <a:satOff val="0"/>
            <a:lumOff val="0"/>
            <a:alphaOff val="-2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Histograma</a:t>
          </a:r>
          <a:endParaRPr lang="pt-BR" sz="1800" b="1" kern="1200" dirty="0">
            <a:latin typeface="Arial" panose="020B0604020202020204" pitchFamily="34" charset="0"/>
            <a:cs typeface="Arial" panose="020B0604020202020204" pitchFamily="34" charset="0"/>
          </a:endParaRPr>
        </a:p>
      </dsp:txBody>
      <dsp:txXfrm>
        <a:off x="4967882" y="1926218"/>
        <a:ext cx="2256234" cy="1353740"/>
      </dsp:txXfrm>
    </dsp:sp>
    <dsp:sp modelId="{2C082215-3623-4C05-A557-294C991F1BC6}">
      <dsp:nvSpPr>
        <dsp:cNvPr id="0" name=""/>
        <dsp:cNvSpPr/>
      </dsp:nvSpPr>
      <dsp:spPr>
        <a:xfrm>
          <a:off x="7449740" y="1926218"/>
          <a:ext cx="2256234" cy="1353740"/>
        </a:xfrm>
        <a:prstGeom prst="rect">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Diagrama de dispersão</a:t>
          </a:r>
          <a:endParaRPr lang="pt-BR" sz="1800" b="1" kern="1200" dirty="0">
            <a:latin typeface="Arial" panose="020B0604020202020204" pitchFamily="34" charset="0"/>
            <a:cs typeface="Arial" panose="020B0604020202020204" pitchFamily="34" charset="0"/>
          </a:endParaRPr>
        </a:p>
      </dsp:txBody>
      <dsp:txXfrm>
        <a:off x="7449740" y="1926218"/>
        <a:ext cx="2256234" cy="1353740"/>
      </dsp:txXfrm>
    </dsp:sp>
    <dsp:sp modelId="{3E413D54-9C0D-4728-BA25-FA9C44FEFBE4}">
      <dsp:nvSpPr>
        <dsp:cNvPr id="0" name=""/>
        <dsp:cNvSpPr/>
      </dsp:nvSpPr>
      <dsp:spPr>
        <a:xfrm>
          <a:off x="9931598" y="1926218"/>
          <a:ext cx="2256234" cy="1353740"/>
        </a:xfrm>
        <a:prstGeom prst="rect">
          <a:avLst/>
        </a:prstGeom>
        <a:solidFill>
          <a:schemeClr val="accent1">
            <a:alpha val="90000"/>
            <a:hueOff val="0"/>
            <a:satOff val="0"/>
            <a:lumOff val="0"/>
            <a:alphaOff val="-3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Gráfico de controle</a:t>
          </a:r>
          <a:endParaRPr lang="pt-BR" sz="1800" b="1" kern="1200" dirty="0">
            <a:latin typeface="Arial" panose="020B0604020202020204" pitchFamily="34" charset="0"/>
            <a:cs typeface="Arial" panose="020B0604020202020204" pitchFamily="34" charset="0"/>
          </a:endParaRPr>
        </a:p>
      </dsp:txBody>
      <dsp:txXfrm>
        <a:off x="9931598" y="1926218"/>
        <a:ext cx="2256234" cy="1353740"/>
      </dsp:txXfrm>
    </dsp:sp>
    <dsp:sp modelId="{40A458A0-1A24-44CE-88F4-42AF8C393B81}">
      <dsp:nvSpPr>
        <dsp:cNvPr id="0" name=""/>
        <dsp:cNvSpPr/>
      </dsp:nvSpPr>
      <dsp:spPr>
        <a:xfrm>
          <a:off x="2486025" y="3505582"/>
          <a:ext cx="2256234" cy="1353740"/>
        </a:xfrm>
        <a:prstGeom prst="rect">
          <a:avLst/>
        </a:prstGeom>
        <a:solidFill>
          <a:schemeClr val="accent1">
            <a:alpha val="90000"/>
            <a:hueOff val="0"/>
            <a:satOff val="0"/>
            <a:lumOff val="0"/>
            <a:alphaOff val="-3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Fluxograma</a:t>
          </a:r>
          <a:endParaRPr lang="pt-BR" sz="1800" b="1" kern="1200" dirty="0">
            <a:latin typeface="Arial" panose="020B0604020202020204" pitchFamily="34" charset="0"/>
            <a:cs typeface="Arial" panose="020B0604020202020204" pitchFamily="34" charset="0"/>
          </a:endParaRPr>
        </a:p>
      </dsp:txBody>
      <dsp:txXfrm>
        <a:off x="2486025" y="3505582"/>
        <a:ext cx="2256234" cy="1353740"/>
      </dsp:txXfrm>
    </dsp:sp>
    <dsp:sp modelId="{1509DDDB-1B62-41C8-9826-966A5F12907A}">
      <dsp:nvSpPr>
        <dsp:cNvPr id="0" name=""/>
        <dsp:cNvSpPr/>
      </dsp:nvSpPr>
      <dsp:spPr>
        <a:xfrm>
          <a:off x="4967882" y="3505582"/>
          <a:ext cx="2256234" cy="1353740"/>
        </a:xfrm>
        <a:prstGeom prst="rect">
          <a:avLst/>
        </a:prstGeom>
        <a:solidFill>
          <a:schemeClr val="accent1">
            <a:alpha val="90000"/>
            <a:hueOff val="0"/>
            <a:satOff val="0"/>
            <a:lumOff val="0"/>
            <a:alphaOff val="-3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5W2H</a:t>
          </a:r>
          <a:endParaRPr lang="pt-BR" sz="1800" b="1" kern="1200" dirty="0">
            <a:latin typeface="Arial" panose="020B0604020202020204" pitchFamily="34" charset="0"/>
            <a:cs typeface="Arial" panose="020B0604020202020204" pitchFamily="34" charset="0"/>
          </a:endParaRPr>
        </a:p>
      </dsp:txBody>
      <dsp:txXfrm>
        <a:off x="4967882" y="3505582"/>
        <a:ext cx="2256234" cy="1353740"/>
      </dsp:txXfrm>
    </dsp:sp>
    <dsp:sp modelId="{C94DB2D8-520E-4BEF-AD8F-5E25C3460936}">
      <dsp:nvSpPr>
        <dsp:cNvPr id="0" name=""/>
        <dsp:cNvSpPr/>
      </dsp:nvSpPr>
      <dsp:spPr>
        <a:xfrm>
          <a:off x="7449740" y="3505582"/>
          <a:ext cx="2256234" cy="1353740"/>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a:latin typeface="Arial" panose="020B0604020202020204" pitchFamily="34" charset="0"/>
              <a:cs typeface="Arial" panose="020B0604020202020204" pitchFamily="34" charset="0"/>
            </a:rPr>
            <a:t>5 Por quês</a:t>
          </a:r>
          <a:endParaRPr lang="pt-BR" sz="1800" b="1" kern="1200" dirty="0">
            <a:latin typeface="Arial" panose="020B0604020202020204" pitchFamily="34" charset="0"/>
            <a:cs typeface="Arial" panose="020B0604020202020204" pitchFamily="34" charset="0"/>
          </a:endParaRPr>
        </a:p>
      </dsp:txBody>
      <dsp:txXfrm>
        <a:off x="7449740" y="3505582"/>
        <a:ext cx="2256234" cy="13537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D1EB-2175-4D56-8670-21F19245A7B6}">
      <dsp:nvSpPr>
        <dsp:cNvPr id="0" name=""/>
        <dsp:cNvSpPr/>
      </dsp:nvSpPr>
      <dsp:spPr>
        <a:xfrm>
          <a:off x="3637280" y="2396991"/>
          <a:ext cx="1942011" cy="194201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pt-BR" sz="2300" kern="1200" dirty="0">
              <a:latin typeface="Arial" panose="020B0604020202020204" pitchFamily="34" charset="0"/>
              <a:cs typeface="Arial" panose="020B0604020202020204" pitchFamily="34" charset="0"/>
            </a:rPr>
            <a:t>5W2H</a:t>
          </a:r>
        </a:p>
        <a:p>
          <a:pPr marL="0" lvl="0" indent="0" algn="ctr" defTabSz="1022350">
            <a:lnSpc>
              <a:spcPct val="90000"/>
            </a:lnSpc>
            <a:spcBef>
              <a:spcPct val="0"/>
            </a:spcBef>
            <a:spcAft>
              <a:spcPct val="35000"/>
            </a:spcAft>
            <a:buNone/>
          </a:pPr>
          <a:r>
            <a:rPr lang="pt-BR" sz="2300" kern="1200" dirty="0">
              <a:latin typeface="Arial" panose="020B0604020202020204" pitchFamily="34" charset="0"/>
              <a:cs typeface="Arial" panose="020B0604020202020204" pitchFamily="34" charset="0"/>
            </a:rPr>
            <a:t>Substituir liderança no setor </a:t>
          </a:r>
          <a:r>
            <a:rPr lang="pt-BR" sz="2300" kern="1200" dirty="0" err="1">
              <a:latin typeface="Arial" panose="020B0604020202020204" pitchFamily="34" charset="0"/>
              <a:cs typeface="Arial" panose="020B0604020202020204" pitchFamily="34" charset="0"/>
            </a:rPr>
            <a:t>Hortifrut</a:t>
          </a:r>
          <a:endParaRPr lang="pt-BR" sz="2300" kern="1200" dirty="0">
            <a:latin typeface="Arial" panose="020B0604020202020204" pitchFamily="34" charset="0"/>
            <a:cs typeface="Arial" panose="020B0604020202020204" pitchFamily="34" charset="0"/>
          </a:endParaRPr>
        </a:p>
      </dsp:txBody>
      <dsp:txXfrm>
        <a:off x="3732081" y="2491792"/>
        <a:ext cx="1752409" cy="1752409"/>
      </dsp:txXfrm>
    </dsp:sp>
    <dsp:sp modelId="{F61E4E42-F0E8-4E3A-8A6D-0CA158AD1859}">
      <dsp:nvSpPr>
        <dsp:cNvPr id="0" name=""/>
        <dsp:cNvSpPr/>
      </dsp:nvSpPr>
      <dsp:spPr>
        <a:xfrm rot="16200000">
          <a:off x="4093109" y="1881815"/>
          <a:ext cx="1030353" cy="0"/>
        </a:xfrm>
        <a:custGeom>
          <a:avLst/>
          <a:gdLst/>
          <a:ahLst/>
          <a:cxnLst/>
          <a:rect l="0" t="0" r="0" b="0"/>
          <a:pathLst>
            <a:path>
              <a:moveTo>
                <a:pt x="0" y="0"/>
              </a:moveTo>
              <a:lnTo>
                <a:pt x="1030353"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07F3A-DDB5-481F-93A0-1F8A6C13766E}">
      <dsp:nvSpPr>
        <dsp:cNvPr id="0" name=""/>
        <dsp:cNvSpPr/>
      </dsp:nvSpPr>
      <dsp:spPr>
        <a:xfrm>
          <a:off x="3957712" y="65490"/>
          <a:ext cx="1301147" cy="13011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pt-BR" sz="2500" kern="1200" dirty="0">
              <a:latin typeface="Arial" panose="020B0604020202020204" pitchFamily="34" charset="0"/>
              <a:cs typeface="Arial" panose="020B0604020202020204" pitchFamily="34" charset="0"/>
            </a:rPr>
            <a:t>Quem?</a:t>
          </a:r>
        </a:p>
        <a:p>
          <a:pPr marL="0" lvl="0" indent="0" algn="ctr" defTabSz="1111250">
            <a:lnSpc>
              <a:spcPct val="90000"/>
            </a:lnSpc>
            <a:spcBef>
              <a:spcPct val="0"/>
            </a:spcBef>
            <a:spcAft>
              <a:spcPct val="35000"/>
            </a:spcAft>
            <a:buNone/>
          </a:pPr>
          <a:r>
            <a:rPr lang="pt-BR" sz="2500" kern="1200" dirty="0">
              <a:latin typeface="Arial" panose="020B0604020202020204" pitchFamily="34" charset="0"/>
              <a:cs typeface="Arial" panose="020B0604020202020204" pitchFamily="34" charset="0"/>
            </a:rPr>
            <a:t>Diogo</a:t>
          </a:r>
        </a:p>
      </dsp:txBody>
      <dsp:txXfrm>
        <a:off x="4021229" y="129007"/>
        <a:ext cx="1174113" cy="1174113"/>
      </dsp:txXfrm>
    </dsp:sp>
    <dsp:sp modelId="{8163A3B7-4D7A-4AC9-BA46-D1E0867637BE}">
      <dsp:nvSpPr>
        <dsp:cNvPr id="0" name=""/>
        <dsp:cNvSpPr/>
      </dsp:nvSpPr>
      <dsp:spPr>
        <a:xfrm rot="19285714">
          <a:off x="5516256" y="2413502"/>
          <a:ext cx="577854" cy="0"/>
        </a:xfrm>
        <a:custGeom>
          <a:avLst/>
          <a:gdLst/>
          <a:ahLst/>
          <a:cxnLst/>
          <a:rect l="0" t="0" r="0" b="0"/>
          <a:pathLst>
            <a:path>
              <a:moveTo>
                <a:pt x="0" y="0"/>
              </a:moveTo>
              <a:lnTo>
                <a:pt x="577854"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461FB5-C2CE-458D-8FA9-30E7D732D8DE}">
      <dsp:nvSpPr>
        <dsp:cNvPr id="0" name=""/>
        <dsp:cNvSpPr/>
      </dsp:nvSpPr>
      <dsp:spPr>
        <a:xfrm>
          <a:off x="6031076" y="1063970"/>
          <a:ext cx="1301147" cy="130114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O que?</a:t>
          </a:r>
        </a:p>
        <a:p>
          <a:pPr marL="0" lvl="0" indent="0" algn="ctr"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Assumir a função de liderança</a:t>
          </a:r>
        </a:p>
      </dsp:txBody>
      <dsp:txXfrm>
        <a:off x="6094593" y="1127487"/>
        <a:ext cx="1174113" cy="1174113"/>
      </dsp:txXfrm>
    </dsp:sp>
    <dsp:sp modelId="{220981E8-2D87-4461-9BF2-254DE6B85C77}">
      <dsp:nvSpPr>
        <dsp:cNvPr id="0" name=""/>
        <dsp:cNvSpPr/>
      </dsp:nvSpPr>
      <dsp:spPr>
        <a:xfrm rot="771429">
          <a:off x="5566897" y="3699620"/>
          <a:ext cx="988651" cy="0"/>
        </a:xfrm>
        <a:custGeom>
          <a:avLst/>
          <a:gdLst/>
          <a:ahLst/>
          <a:cxnLst/>
          <a:rect l="0" t="0" r="0" b="0"/>
          <a:pathLst>
            <a:path>
              <a:moveTo>
                <a:pt x="0" y="0"/>
              </a:moveTo>
              <a:lnTo>
                <a:pt x="988651"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03C8A-B967-4656-A5BB-4DC885B44C3C}">
      <dsp:nvSpPr>
        <dsp:cNvPr id="0" name=""/>
        <dsp:cNvSpPr/>
      </dsp:nvSpPr>
      <dsp:spPr>
        <a:xfrm>
          <a:off x="6543155" y="3307534"/>
          <a:ext cx="1301147" cy="130114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Por que?</a:t>
          </a: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Por ser o único capacitado</a:t>
          </a:r>
        </a:p>
      </dsp:txBody>
      <dsp:txXfrm>
        <a:off x="6606672" y="3371051"/>
        <a:ext cx="1174113" cy="1174113"/>
      </dsp:txXfrm>
    </dsp:sp>
    <dsp:sp modelId="{CC64A9E7-F63B-4369-8A06-69F1EE7AA356}">
      <dsp:nvSpPr>
        <dsp:cNvPr id="0" name=""/>
        <dsp:cNvSpPr/>
      </dsp:nvSpPr>
      <dsp:spPr>
        <a:xfrm rot="3857143">
          <a:off x="4834699" y="4722867"/>
          <a:ext cx="852115" cy="0"/>
        </a:xfrm>
        <a:custGeom>
          <a:avLst/>
          <a:gdLst/>
          <a:ahLst/>
          <a:cxnLst/>
          <a:rect l="0" t="0" r="0" b="0"/>
          <a:pathLst>
            <a:path>
              <a:moveTo>
                <a:pt x="0" y="0"/>
              </a:moveTo>
              <a:lnTo>
                <a:pt x="852115"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67426-D7E6-4464-B0B1-1EFCCF457159}">
      <dsp:nvSpPr>
        <dsp:cNvPr id="0" name=""/>
        <dsp:cNvSpPr/>
      </dsp:nvSpPr>
      <dsp:spPr>
        <a:xfrm>
          <a:off x="5108342" y="5106732"/>
          <a:ext cx="1301147" cy="130114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Onde?</a:t>
          </a:r>
        </a:p>
        <a:p>
          <a:pPr marL="0" lvl="0" indent="0" algn="ctr"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Extra Ribeirão Pires</a:t>
          </a:r>
        </a:p>
      </dsp:txBody>
      <dsp:txXfrm>
        <a:off x="5171859" y="5170249"/>
        <a:ext cx="1174113" cy="1174113"/>
      </dsp:txXfrm>
    </dsp:sp>
    <dsp:sp modelId="{6166D516-DCF0-4AA4-8516-F40D91A3F14C}">
      <dsp:nvSpPr>
        <dsp:cNvPr id="0" name=""/>
        <dsp:cNvSpPr/>
      </dsp:nvSpPr>
      <dsp:spPr>
        <a:xfrm rot="6942857">
          <a:off x="3529757" y="4722867"/>
          <a:ext cx="852115" cy="0"/>
        </a:xfrm>
        <a:custGeom>
          <a:avLst/>
          <a:gdLst/>
          <a:ahLst/>
          <a:cxnLst/>
          <a:rect l="0" t="0" r="0" b="0"/>
          <a:pathLst>
            <a:path>
              <a:moveTo>
                <a:pt x="0" y="0"/>
              </a:moveTo>
              <a:lnTo>
                <a:pt x="852115"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BA512-5C28-4EAB-BEF3-91F849F0CDBF}">
      <dsp:nvSpPr>
        <dsp:cNvPr id="0" name=""/>
        <dsp:cNvSpPr/>
      </dsp:nvSpPr>
      <dsp:spPr>
        <a:xfrm>
          <a:off x="2807081" y="5106732"/>
          <a:ext cx="1301147" cy="130114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pt-BR" sz="1500" kern="1200" dirty="0">
              <a:latin typeface="Arial" panose="020B0604020202020204" pitchFamily="34" charset="0"/>
              <a:cs typeface="Arial" panose="020B0604020202020204" pitchFamily="34" charset="0"/>
            </a:rPr>
            <a:t>Quando?</a:t>
          </a:r>
        </a:p>
        <a:p>
          <a:pPr marL="0" lvl="0" indent="0" algn="ctr" defTabSz="666750">
            <a:lnSpc>
              <a:spcPct val="90000"/>
            </a:lnSpc>
            <a:spcBef>
              <a:spcPct val="0"/>
            </a:spcBef>
            <a:spcAft>
              <a:spcPct val="35000"/>
            </a:spcAft>
            <a:buNone/>
          </a:pPr>
          <a:r>
            <a:rPr lang="pt-BR" sz="1500" kern="1200" dirty="0">
              <a:latin typeface="Arial" panose="020B0604020202020204" pitchFamily="34" charset="0"/>
              <a:cs typeface="Arial" panose="020B0604020202020204" pitchFamily="34" charset="0"/>
            </a:rPr>
            <a:t>Durante período de afastamento</a:t>
          </a:r>
        </a:p>
      </dsp:txBody>
      <dsp:txXfrm>
        <a:off x="2870598" y="5170249"/>
        <a:ext cx="1174113" cy="1174113"/>
      </dsp:txXfrm>
    </dsp:sp>
    <dsp:sp modelId="{71CEF885-C000-4471-B54B-177E33ABC37E}">
      <dsp:nvSpPr>
        <dsp:cNvPr id="0" name=""/>
        <dsp:cNvSpPr/>
      </dsp:nvSpPr>
      <dsp:spPr>
        <a:xfrm rot="10028571">
          <a:off x="2661022" y="3699620"/>
          <a:ext cx="988651" cy="0"/>
        </a:xfrm>
        <a:custGeom>
          <a:avLst/>
          <a:gdLst/>
          <a:ahLst/>
          <a:cxnLst/>
          <a:rect l="0" t="0" r="0" b="0"/>
          <a:pathLst>
            <a:path>
              <a:moveTo>
                <a:pt x="0" y="0"/>
              </a:moveTo>
              <a:lnTo>
                <a:pt x="988651"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A56A2-62C4-4F40-95EA-D3B05F4AC91C}">
      <dsp:nvSpPr>
        <dsp:cNvPr id="0" name=""/>
        <dsp:cNvSpPr/>
      </dsp:nvSpPr>
      <dsp:spPr>
        <a:xfrm>
          <a:off x="1372268" y="3307534"/>
          <a:ext cx="1301147" cy="13011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pt-BR" sz="2100" kern="1200" dirty="0">
              <a:latin typeface="Arial" panose="020B0604020202020204" pitchFamily="34" charset="0"/>
              <a:cs typeface="Arial" panose="020B0604020202020204" pitchFamily="34" charset="0"/>
            </a:rPr>
            <a:t>Quanto?</a:t>
          </a:r>
        </a:p>
        <a:p>
          <a:pPr marL="0" lvl="0" indent="0" algn="ctr" defTabSz="933450">
            <a:lnSpc>
              <a:spcPct val="90000"/>
            </a:lnSpc>
            <a:spcBef>
              <a:spcPct val="0"/>
            </a:spcBef>
            <a:spcAft>
              <a:spcPct val="35000"/>
            </a:spcAft>
            <a:buNone/>
          </a:pPr>
          <a:r>
            <a:rPr lang="pt-BR" sz="2100" kern="1200" dirty="0">
              <a:latin typeface="Arial" panose="020B0604020202020204" pitchFamily="34" charset="0"/>
              <a:cs typeface="Arial" panose="020B0604020202020204" pitchFamily="34" charset="0"/>
            </a:rPr>
            <a:t>Nada</a:t>
          </a:r>
        </a:p>
      </dsp:txBody>
      <dsp:txXfrm>
        <a:off x="1435785" y="3371051"/>
        <a:ext cx="1174113" cy="1174113"/>
      </dsp:txXfrm>
    </dsp:sp>
    <dsp:sp modelId="{F82F9CBE-7CC4-45E0-97F4-14ACF6260C51}">
      <dsp:nvSpPr>
        <dsp:cNvPr id="0" name=""/>
        <dsp:cNvSpPr/>
      </dsp:nvSpPr>
      <dsp:spPr>
        <a:xfrm rot="13114286">
          <a:off x="3122460" y="2413502"/>
          <a:ext cx="577854" cy="0"/>
        </a:xfrm>
        <a:custGeom>
          <a:avLst/>
          <a:gdLst/>
          <a:ahLst/>
          <a:cxnLst/>
          <a:rect l="0" t="0" r="0" b="0"/>
          <a:pathLst>
            <a:path>
              <a:moveTo>
                <a:pt x="0" y="0"/>
              </a:moveTo>
              <a:lnTo>
                <a:pt x="577854"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BFAD3-C48C-48BD-ADE1-4E566D8E7AB9}">
      <dsp:nvSpPr>
        <dsp:cNvPr id="0" name=""/>
        <dsp:cNvSpPr/>
      </dsp:nvSpPr>
      <dsp:spPr>
        <a:xfrm>
          <a:off x="1884347" y="1063970"/>
          <a:ext cx="1301147" cy="130114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pt-BR" sz="1500" kern="1200" dirty="0">
              <a:latin typeface="Arial" panose="020B0604020202020204" pitchFamily="34" charset="0"/>
              <a:cs typeface="Arial" panose="020B0604020202020204" pitchFamily="34" charset="0"/>
            </a:rPr>
            <a:t>Como?</a:t>
          </a:r>
        </a:p>
        <a:p>
          <a:pPr marL="0" lvl="0" indent="0" algn="ctr" defTabSz="666750">
            <a:lnSpc>
              <a:spcPct val="90000"/>
            </a:lnSpc>
            <a:spcBef>
              <a:spcPct val="0"/>
            </a:spcBef>
            <a:spcAft>
              <a:spcPct val="35000"/>
            </a:spcAft>
            <a:buNone/>
          </a:pPr>
          <a:r>
            <a:rPr lang="pt-BR" sz="1500" kern="1200" dirty="0">
              <a:latin typeface="Arial" panose="020B0604020202020204" pitchFamily="34" charset="0"/>
              <a:cs typeface="Arial" panose="020B0604020202020204" pitchFamily="34" charset="0"/>
            </a:rPr>
            <a:t>Ferramentas de trabalho</a:t>
          </a:r>
        </a:p>
      </dsp:txBody>
      <dsp:txXfrm>
        <a:off x="1947864" y="1127487"/>
        <a:ext cx="1174113" cy="11741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7208D-68A2-4EC6-B94F-8BEC9B7751FB}">
      <dsp:nvSpPr>
        <dsp:cNvPr id="0" name=""/>
        <dsp:cNvSpPr/>
      </dsp:nvSpPr>
      <dsp:spPr>
        <a:xfrm>
          <a:off x="7292" y="3463"/>
          <a:ext cx="12177414" cy="1629909"/>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kern="1200" dirty="0">
              <a:latin typeface="Arial" panose="020B0604020202020204" pitchFamily="34" charset="0"/>
              <a:cs typeface="Arial" panose="020B0604020202020204" pitchFamily="34" charset="0"/>
            </a:rPr>
            <a:t>Problema</a:t>
          </a:r>
        </a:p>
      </dsp:txBody>
      <dsp:txXfrm>
        <a:off x="55030" y="51201"/>
        <a:ext cx="12081938" cy="1534433"/>
      </dsp:txXfrm>
    </dsp:sp>
    <dsp:sp modelId="{DA05BC21-0ED4-4D11-BF6C-70DAF7F87A82}">
      <dsp:nvSpPr>
        <dsp:cNvPr id="0" name=""/>
        <dsp:cNvSpPr/>
      </dsp:nvSpPr>
      <dsp:spPr>
        <a:xfrm>
          <a:off x="7292" y="1842731"/>
          <a:ext cx="3950791" cy="1629909"/>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kern="1200" dirty="0">
              <a:latin typeface="Arial" panose="020B0604020202020204" pitchFamily="34" charset="0"/>
              <a:cs typeface="Arial" panose="020B0604020202020204" pitchFamily="34" charset="0"/>
            </a:rPr>
            <a:t>Motivo 1</a:t>
          </a:r>
        </a:p>
      </dsp:txBody>
      <dsp:txXfrm>
        <a:off x="55030" y="1890469"/>
        <a:ext cx="3855315" cy="1534433"/>
      </dsp:txXfrm>
    </dsp:sp>
    <dsp:sp modelId="{93B9B8F8-B22D-4592-9C74-A2F790FF5955}">
      <dsp:nvSpPr>
        <dsp:cNvPr id="0" name=""/>
        <dsp:cNvSpPr/>
      </dsp:nvSpPr>
      <dsp:spPr>
        <a:xfrm>
          <a:off x="7292" y="3682000"/>
          <a:ext cx="1934765" cy="1629909"/>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err="1">
              <a:latin typeface="Arial" panose="020B0604020202020204" pitchFamily="34" charset="0"/>
              <a:cs typeface="Arial" panose="020B0604020202020204" pitchFamily="34" charset="0"/>
            </a:rPr>
            <a:t>Sub-motivo</a:t>
          </a:r>
          <a:r>
            <a:rPr lang="pt-BR" sz="3200" kern="1200" dirty="0">
              <a:latin typeface="Arial" panose="020B0604020202020204" pitchFamily="34" charset="0"/>
              <a:cs typeface="Arial" panose="020B0604020202020204" pitchFamily="34" charset="0"/>
            </a:rPr>
            <a:t> 1.1</a:t>
          </a:r>
        </a:p>
      </dsp:txBody>
      <dsp:txXfrm>
        <a:off x="55030" y="3729738"/>
        <a:ext cx="1839289" cy="1534433"/>
      </dsp:txXfrm>
    </dsp:sp>
    <dsp:sp modelId="{8435ECCA-1CDC-44E8-B278-9B73D2BD7755}">
      <dsp:nvSpPr>
        <dsp:cNvPr id="0" name=""/>
        <dsp:cNvSpPr/>
      </dsp:nvSpPr>
      <dsp:spPr>
        <a:xfrm>
          <a:off x="2023318" y="3682000"/>
          <a:ext cx="1934765" cy="1629909"/>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err="1">
              <a:latin typeface="Arial" panose="020B0604020202020204" pitchFamily="34" charset="0"/>
              <a:cs typeface="Arial" panose="020B0604020202020204" pitchFamily="34" charset="0"/>
            </a:rPr>
            <a:t>Sub-motivo</a:t>
          </a:r>
          <a:r>
            <a:rPr lang="pt-BR" sz="3200" kern="1200" dirty="0">
              <a:latin typeface="Arial" panose="020B0604020202020204" pitchFamily="34" charset="0"/>
              <a:cs typeface="Arial" panose="020B0604020202020204" pitchFamily="34" charset="0"/>
            </a:rPr>
            <a:t> 1.1</a:t>
          </a:r>
        </a:p>
      </dsp:txBody>
      <dsp:txXfrm>
        <a:off x="2071056" y="3729738"/>
        <a:ext cx="1839289" cy="1534433"/>
      </dsp:txXfrm>
    </dsp:sp>
    <dsp:sp modelId="{C3BC5EFD-896F-4CCB-BDC5-240D01AA16D3}">
      <dsp:nvSpPr>
        <dsp:cNvPr id="0" name=""/>
        <dsp:cNvSpPr/>
      </dsp:nvSpPr>
      <dsp:spPr>
        <a:xfrm>
          <a:off x="4120604" y="1842731"/>
          <a:ext cx="3950791" cy="1629909"/>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kern="1200" dirty="0">
              <a:latin typeface="Arial" panose="020B0604020202020204" pitchFamily="34" charset="0"/>
              <a:cs typeface="Arial" panose="020B0604020202020204" pitchFamily="34" charset="0"/>
            </a:rPr>
            <a:t>Motivo 2</a:t>
          </a:r>
        </a:p>
      </dsp:txBody>
      <dsp:txXfrm>
        <a:off x="4168342" y="1890469"/>
        <a:ext cx="3855315" cy="1534433"/>
      </dsp:txXfrm>
    </dsp:sp>
    <dsp:sp modelId="{F508E963-08ED-4607-AE4C-EABF125CF240}">
      <dsp:nvSpPr>
        <dsp:cNvPr id="0" name=""/>
        <dsp:cNvSpPr/>
      </dsp:nvSpPr>
      <dsp:spPr>
        <a:xfrm>
          <a:off x="4120604" y="3682000"/>
          <a:ext cx="1934765" cy="1629909"/>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err="1">
              <a:latin typeface="Arial" panose="020B0604020202020204" pitchFamily="34" charset="0"/>
              <a:cs typeface="Arial" panose="020B0604020202020204" pitchFamily="34" charset="0"/>
            </a:rPr>
            <a:t>Sub-motivo</a:t>
          </a:r>
          <a:r>
            <a:rPr lang="pt-BR" sz="3200" kern="1200" dirty="0">
              <a:latin typeface="Arial" panose="020B0604020202020204" pitchFamily="34" charset="0"/>
              <a:cs typeface="Arial" panose="020B0604020202020204" pitchFamily="34" charset="0"/>
            </a:rPr>
            <a:t> 2.1</a:t>
          </a:r>
        </a:p>
      </dsp:txBody>
      <dsp:txXfrm>
        <a:off x="4168342" y="3729738"/>
        <a:ext cx="1839289" cy="1534433"/>
      </dsp:txXfrm>
    </dsp:sp>
    <dsp:sp modelId="{CDCF26CE-36AC-42A3-9C08-07DFB09CB6EF}">
      <dsp:nvSpPr>
        <dsp:cNvPr id="0" name=""/>
        <dsp:cNvSpPr/>
      </dsp:nvSpPr>
      <dsp:spPr>
        <a:xfrm>
          <a:off x="6136630" y="3682000"/>
          <a:ext cx="1934765" cy="1629909"/>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err="1">
              <a:latin typeface="Arial" panose="020B0604020202020204" pitchFamily="34" charset="0"/>
              <a:cs typeface="Arial" panose="020B0604020202020204" pitchFamily="34" charset="0"/>
            </a:rPr>
            <a:t>Sub-motivo</a:t>
          </a:r>
          <a:r>
            <a:rPr lang="pt-BR" sz="3200" kern="1200" dirty="0">
              <a:latin typeface="Arial" panose="020B0604020202020204" pitchFamily="34" charset="0"/>
              <a:cs typeface="Arial" panose="020B0604020202020204" pitchFamily="34" charset="0"/>
            </a:rPr>
            <a:t> 2.1</a:t>
          </a:r>
        </a:p>
      </dsp:txBody>
      <dsp:txXfrm>
        <a:off x="6184368" y="3729738"/>
        <a:ext cx="1839289" cy="1534433"/>
      </dsp:txXfrm>
    </dsp:sp>
    <dsp:sp modelId="{37F6C2AF-3CD8-40ED-B9CE-E8565FAD1D80}">
      <dsp:nvSpPr>
        <dsp:cNvPr id="0" name=""/>
        <dsp:cNvSpPr/>
      </dsp:nvSpPr>
      <dsp:spPr>
        <a:xfrm>
          <a:off x="8233916" y="1842731"/>
          <a:ext cx="3950791" cy="1629909"/>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kern="1200" dirty="0">
              <a:latin typeface="Arial" panose="020B0604020202020204" pitchFamily="34" charset="0"/>
              <a:cs typeface="Arial" panose="020B0604020202020204" pitchFamily="34" charset="0"/>
            </a:rPr>
            <a:t>Motivo 3</a:t>
          </a:r>
        </a:p>
      </dsp:txBody>
      <dsp:txXfrm>
        <a:off x="8281654" y="1890469"/>
        <a:ext cx="3855315" cy="1534433"/>
      </dsp:txXfrm>
    </dsp:sp>
    <dsp:sp modelId="{150C416A-0076-480C-BF2C-430F0EE443DF}">
      <dsp:nvSpPr>
        <dsp:cNvPr id="0" name=""/>
        <dsp:cNvSpPr/>
      </dsp:nvSpPr>
      <dsp:spPr>
        <a:xfrm>
          <a:off x="8233916" y="3682000"/>
          <a:ext cx="1934765" cy="1629909"/>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err="1">
              <a:latin typeface="Arial" panose="020B0604020202020204" pitchFamily="34" charset="0"/>
              <a:cs typeface="Arial" panose="020B0604020202020204" pitchFamily="34" charset="0"/>
            </a:rPr>
            <a:t>Sub-motivo</a:t>
          </a:r>
          <a:r>
            <a:rPr lang="pt-BR" sz="3200" kern="1200" dirty="0">
              <a:latin typeface="Arial" panose="020B0604020202020204" pitchFamily="34" charset="0"/>
              <a:cs typeface="Arial" panose="020B0604020202020204" pitchFamily="34" charset="0"/>
            </a:rPr>
            <a:t> 3.1</a:t>
          </a:r>
        </a:p>
      </dsp:txBody>
      <dsp:txXfrm>
        <a:off x="8281654" y="3729738"/>
        <a:ext cx="1839289" cy="1534433"/>
      </dsp:txXfrm>
    </dsp:sp>
    <dsp:sp modelId="{480E2F8C-8B2C-455C-AB39-BBC3010621D3}">
      <dsp:nvSpPr>
        <dsp:cNvPr id="0" name=""/>
        <dsp:cNvSpPr/>
      </dsp:nvSpPr>
      <dsp:spPr>
        <a:xfrm>
          <a:off x="10249941" y="3682000"/>
          <a:ext cx="1934765" cy="1629909"/>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err="1">
              <a:latin typeface="Arial" panose="020B0604020202020204" pitchFamily="34" charset="0"/>
              <a:cs typeface="Arial" panose="020B0604020202020204" pitchFamily="34" charset="0"/>
            </a:rPr>
            <a:t>Sub-motivo</a:t>
          </a:r>
          <a:r>
            <a:rPr lang="pt-BR" sz="3200" kern="1200" dirty="0">
              <a:latin typeface="Arial" panose="020B0604020202020204" pitchFamily="34" charset="0"/>
              <a:cs typeface="Arial" panose="020B0604020202020204" pitchFamily="34" charset="0"/>
            </a:rPr>
            <a:t> 3.1</a:t>
          </a:r>
        </a:p>
      </dsp:txBody>
      <dsp:txXfrm>
        <a:off x="10297679" y="3729738"/>
        <a:ext cx="1839289" cy="1534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6C838-1D73-4E1A-8A65-E1A5796A2375}">
      <dsp:nvSpPr>
        <dsp:cNvPr id="0" name=""/>
        <dsp:cNvSpPr/>
      </dsp:nvSpPr>
      <dsp:spPr>
        <a:xfrm>
          <a:off x="5980" y="0"/>
          <a:ext cx="2098681" cy="5589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pt-BR" sz="4900" kern="1200" dirty="0">
              <a:latin typeface="Arial" panose="020B0604020202020204" pitchFamily="34" charset="0"/>
              <a:cs typeface="Arial" panose="020B0604020202020204" pitchFamily="34" charset="0"/>
            </a:rPr>
            <a:t>Por quê...</a:t>
          </a:r>
        </a:p>
      </dsp:txBody>
      <dsp:txXfrm>
        <a:off x="5980" y="0"/>
        <a:ext cx="2098681" cy="1676772"/>
      </dsp:txXfrm>
    </dsp:sp>
    <dsp:sp modelId="{B16472A9-3EBA-41DF-8FA3-2F5748B788B7}">
      <dsp:nvSpPr>
        <dsp:cNvPr id="0" name=""/>
        <dsp:cNvSpPr/>
      </dsp:nvSpPr>
      <dsp:spPr>
        <a:xfrm>
          <a:off x="215848" y="1678409"/>
          <a:ext cx="1678944" cy="16852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...há atraso nas entregas?</a:t>
          </a:r>
        </a:p>
      </dsp:txBody>
      <dsp:txXfrm>
        <a:off x="265023" y="1727584"/>
        <a:ext cx="1580594" cy="1586882"/>
      </dsp:txXfrm>
    </dsp:sp>
    <dsp:sp modelId="{C0510B9D-DF4B-46D4-B554-CB12F41AF499}">
      <dsp:nvSpPr>
        <dsp:cNvPr id="0" name=""/>
        <dsp:cNvSpPr/>
      </dsp:nvSpPr>
      <dsp:spPr>
        <a:xfrm>
          <a:off x="215848" y="3622908"/>
          <a:ext cx="1678944" cy="1685232"/>
        </a:xfrm>
        <a:prstGeom prst="roundRect">
          <a:avLst>
            <a:gd name="adj" fmla="val 10000"/>
          </a:avLst>
        </a:prstGeom>
        <a:solidFill>
          <a:schemeClr val="accent2">
            <a:hueOff val="-93125"/>
            <a:satOff val="-1073"/>
            <a:lumOff val="2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Produtos não são despachados no tempo correto.</a:t>
          </a:r>
        </a:p>
      </dsp:txBody>
      <dsp:txXfrm>
        <a:off x="265023" y="3672083"/>
        <a:ext cx="1580594" cy="1586882"/>
      </dsp:txXfrm>
    </dsp:sp>
    <dsp:sp modelId="{591A0524-1243-45D1-8FDF-E3F2E06F4F85}">
      <dsp:nvSpPr>
        <dsp:cNvPr id="0" name=""/>
        <dsp:cNvSpPr/>
      </dsp:nvSpPr>
      <dsp:spPr>
        <a:xfrm>
          <a:off x="2262063" y="0"/>
          <a:ext cx="2098681" cy="5589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pt-BR" sz="4900" kern="1200" dirty="0">
              <a:latin typeface="Arial" panose="020B0604020202020204" pitchFamily="34" charset="0"/>
              <a:cs typeface="Arial" panose="020B0604020202020204" pitchFamily="34" charset="0"/>
            </a:rPr>
            <a:t>Por quê...</a:t>
          </a:r>
        </a:p>
      </dsp:txBody>
      <dsp:txXfrm>
        <a:off x="2262063" y="0"/>
        <a:ext cx="2098681" cy="1676772"/>
      </dsp:txXfrm>
    </dsp:sp>
    <dsp:sp modelId="{61DD01FE-924B-47AB-9532-EDCAC1A24F14}">
      <dsp:nvSpPr>
        <dsp:cNvPr id="0" name=""/>
        <dsp:cNvSpPr/>
      </dsp:nvSpPr>
      <dsp:spPr>
        <a:xfrm>
          <a:off x="2471931" y="1678409"/>
          <a:ext cx="1678944" cy="1685232"/>
        </a:xfrm>
        <a:prstGeom prst="roundRect">
          <a:avLst>
            <a:gd name="adj" fmla="val 10000"/>
          </a:avLst>
        </a:prstGeom>
        <a:solidFill>
          <a:schemeClr val="accent2">
            <a:hueOff val="-186250"/>
            <a:satOff val="-2146"/>
            <a:lumOff val="4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...produtos não são despachados no tempo correto?</a:t>
          </a:r>
        </a:p>
      </dsp:txBody>
      <dsp:txXfrm>
        <a:off x="2521106" y="1727584"/>
        <a:ext cx="1580594" cy="1586882"/>
      </dsp:txXfrm>
    </dsp:sp>
    <dsp:sp modelId="{261A80CC-8A74-4D63-8247-38EC2B78D726}">
      <dsp:nvSpPr>
        <dsp:cNvPr id="0" name=""/>
        <dsp:cNvSpPr/>
      </dsp:nvSpPr>
      <dsp:spPr>
        <a:xfrm>
          <a:off x="2471931" y="3622908"/>
          <a:ext cx="1678944" cy="1685232"/>
        </a:xfrm>
        <a:prstGeom prst="roundRect">
          <a:avLst>
            <a:gd name="adj" fmla="val 10000"/>
          </a:avLst>
        </a:prstGeom>
        <a:solidFill>
          <a:schemeClr val="accent2">
            <a:hueOff val="-279374"/>
            <a:satOff val="-3219"/>
            <a:lumOff val="7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Excesso de processos para serem realizados. </a:t>
          </a:r>
        </a:p>
      </dsp:txBody>
      <dsp:txXfrm>
        <a:off x="2521106" y="3672083"/>
        <a:ext cx="1580594" cy="1586882"/>
      </dsp:txXfrm>
    </dsp:sp>
    <dsp:sp modelId="{FD25B125-5AAA-409E-AE25-82C4454B15AE}">
      <dsp:nvSpPr>
        <dsp:cNvPr id="0" name=""/>
        <dsp:cNvSpPr/>
      </dsp:nvSpPr>
      <dsp:spPr>
        <a:xfrm>
          <a:off x="4518145" y="0"/>
          <a:ext cx="2098681" cy="5589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pt-BR" sz="4900" kern="1200" dirty="0">
              <a:latin typeface="Arial" panose="020B0604020202020204" pitchFamily="34" charset="0"/>
              <a:cs typeface="Arial" panose="020B0604020202020204" pitchFamily="34" charset="0"/>
            </a:rPr>
            <a:t>Por quê...</a:t>
          </a:r>
        </a:p>
      </dsp:txBody>
      <dsp:txXfrm>
        <a:off x="4518145" y="0"/>
        <a:ext cx="2098681" cy="1676772"/>
      </dsp:txXfrm>
    </dsp:sp>
    <dsp:sp modelId="{CE17553E-6F76-41D4-9D0E-D8A498F1F9F5}">
      <dsp:nvSpPr>
        <dsp:cNvPr id="0" name=""/>
        <dsp:cNvSpPr/>
      </dsp:nvSpPr>
      <dsp:spPr>
        <a:xfrm>
          <a:off x="4728013" y="1678409"/>
          <a:ext cx="1678944" cy="1685232"/>
        </a:xfrm>
        <a:prstGeom prst="roundRect">
          <a:avLst>
            <a:gd name="adj" fmla="val 10000"/>
          </a:avLst>
        </a:prstGeom>
        <a:solidFill>
          <a:schemeClr val="accent2">
            <a:hueOff val="-372499"/>
            <a:satOff val="-4292"/>
            <a:lumOff val="9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...há excesso de processos para serem realizados?</a:t>
          </a:r>
        </a:p>
      </dsp:txBody>
      <dsp:txXfrm>
        <a:off x="4777188" y="1727584"/>
        <a:ext cx="1580594" cy="1586882"/>
      </dsp:txXfrm>
    </dsp:sp>
    <dsp:sp modelId="{1A3EC49A-50F0-480A-91FF-DB256C194965}">
      <dsp:nvSpPr>
        <dsp:cNvPr id="0" name=""/>
        <dsp:cNvSpPr/>
      </dsp:nvSpPr>
      <dsp:spPr>
        <a:xfrm>
          <a:off x="4728013" y="3622908"/>
          <a:ext cx="1678944" cy="1685232"/>
        </a:xfrm>
        <a:prstGeom prst="roundRect">
          <a:avLst>
            <a:gd name="adj" fmla="val 10000"/>
          </a:avLst>
        </a:prstGeom>
        <a:solidFill>
          <a:schemeClr val="accent2">
            <a:hueOff val="-465624"/>
            <a:satOff val="-5366"/>
            <a:lumOff val="11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Há  necessidade de aprovação em 3 vias por várias pessoas.</a:t>
          </a:r>
        </a:p>
      </dsp:txBody>
      <dsp:txXfrm>
        <a:off x="4777188" y="3672083"/>
        <a:ext cx="1580594" cy="1586882"/>
      </dsp:txXfrm>
    </dsp:sp>
    <dsp:sp modelId="{C595D791-994D-406A-89DE-C70E6C0ACD7D}">
      <dsp:nvSpPr>
        <dsp:cNvPr id="0" name=""/>
        <dsp:cNvSpPr/>
      </dsp:nvSpPr>
      <dsp:spPr>
        <a:xfrm>
          <a:off x="6774227" y="0"/>
          <a:ext cx="2098681" cy="5589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pt-BR" sz="4900" kern="1200" dirty="0">
              <a:latin typeface="Arial" panose="020B0604020202020204" pitchFamily="34" charset="0"/>
              <a:cs typeface="Arial" panose="020B0604020202020204" pitchFamily="34" charset="0"/>
            </a:rPr>
            <a:t>Por quê...</a:t>
          </a:r>
        </a:p>
      </dsp:txBody>
      <dsp:txXfrm>
        <a:off x="6774227" y="0"/>
        <a:ext cx="2098681" cy="1676772"/>
      </dsp:txXfrm>
    </dsp:sp>
    <dsp:sp modelId="{1C85B7E1-5036-4214-82DC-1FB8FD27D3FB}">
      <dsp:nvSpPr>
        <dsp:cNvPr id="0" name=""/>
        <dsp:cNvSpPr/>
      </dsp:nvSpPr>
      <dsp:spPr>
        <a:xfrm>
          <a:off x="6984095" y="1678409"/>
          <a:ext cx="1678944" cy="1685232"/>
        </a:xfrm>
        <a:prstGeom prst="roundRect">
          <a:avLst>
            <a:gd name="adj" fmla="val 10000"/>
          </a:avLst>
        </a:prstGeom>
        <a:solidFill>
          <a:schemeClr val="accent2">
            <a:hueOff val="-558749"/>
            <a:satOff val="-6439"/>
            <a:lumOff val="14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latin typeface="Arial" panose="020B0604020202020204" pitchFamily="34" charset="0"/>
              <a:cs typeface="Arial" panose="020B0604020202020204" pitchFamily="34" charset="0"/>
            </a:rPr>
            <a:t>...há  necessidade de aprovação em 3 vias por várias pessoas em nível hierárquico?</a:t>
          </a:r>
        </a:p>
      </dsp:txBody>
      <dsp:txXfrm>
        <a:off x="7033270" y="1727584"/>
        <a:ext cx="1580594" cy="1586882"/>
      </dsp:txXfrm>
    </dsp:sp>
    <dsp:sp modelId="{2338D198-6064-4C58-91E7-1BF81A0ABB35}">
      <dsp:nvSpPr>
        <dsp:cNvPr id="0" name=""/>
        <dsp:cNvSpPr/>
      </dsp:nvSpPr>
      <dsp:spPr>
        <a:xfrm>
          <a:off x="6984095" y="3622908"/>
          <a:ext cx="1678944" cy="1685232"/>
        </a:xfrm>
        <a:prstGeom prst="roundRect">
          <a:avLst>
            <a:gd name="adj" fmla="val 10000"/>
          </a:avLst>
        </a:prstGeom>
        <a:solidFill>
          <a:schemeClr val="accent2">
            <a:hueOff val="-651874"/>
            <a:satOff val="-7512"/>
            <a:lumOff val="16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latin typeface="Arial" panose="020B0604020202020204" pitchFamily="34" charset="0"/>
              <a:cs typeface="Arial" panose="020B0604020202020204" pitchFamily="34" charset="0"/>
            </a:rPr>
            <a:t>O sistema de aprovação é centralizado.</a:t>
          </a:r>
        </a:p>
      </dsp:txBody>
      <dsp:txXfrm>
        <a:off x="7033270" y="3672083"/>
        <a:ext cx="1580594" cy="1586882"/>
      </dsp:txXfrm>
    </dsp:sp>
    <dsp:sp modelId="{DC91FEEC-C20C-4996-B6B7-CB6AFB43FCF1}">
      <dsp:nvSpPr>
        <dsp:cNvPr id="0" name=""/>
        <dsp:cNvSpPr/>
      </dsp:nvSpPr>
      <dsp:spPr>
        <a:xfrm>
          <a:off x="9030310" y="0"/>
          <a:ext cx="2098681" cy="5589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pt-BR" sz="4900" kern="1200" dirty="0">
              <a:latin typeface="Arial" panose="020B0604020202020204" pitchFamily="34" charset="0"/>
              <a:cs typeface="Arial" panose="020B0604020202020204" pitchFamily="34" charset="0"/>
            </a:rPr>
            <a:t>Por quê...</a:t>
          </a:r>
        </a:p>
      </dsp:txBody>
      <dsp:txXfrm>
        <a:off x="9030310" y="0"/>
        <a:ext cx="2098681" cy="1676772"/>
      </dsp:txXfrm>
    </dsp:sp>
    <dsp:sp modelId="{72EAA017-5579-4BFB-A96C-612875F4DEC8}">
      <dsp:nvSpPr>
        <dsp:cNvPr id="0" name=""/>
        <dsp:cNvSpPr/>
      </dsp:nvSpPr>
      <dsp:spPr>
        <a:xfrm>
          <a:off x="9240178" y="1678409"/>
          <a:ext cx="1678944" cy="1685232"/>
        </a:xfrm>
        <a:prstGeom prst="roundRect">
          <a:avLst>
            <a:gd name="adj" fmla="val 10000"/>
          </a:avLst>
        </a:prstGeom>
        <a:solidFill>
          <a:schemeClr val="accent2">
            <a:hueOff val="-744998"/>
            <a:satOff val="-8585"/>
            <a:lumOff val="19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latin typeface="Arial" panose="020B0604020202020204" pitchFamily="34" charset="0"/>
              <a:cs typeface="Arial" panose="020B0604020202020204" pitchFamily="34" charset="0"/>
            </a:rPr>
            <a:t>o sistema de aprovação é centralizado?</a:t>
          </a:r>
        </a:p>
      </dsp:txBody>
      <dsp:txXfrm>
        <a:off x="9289353" y="1727584"/>
        <a:ext cx="1580594" cy="1586882"/>
      </dsp:txXfrm>
    </dsp:sp>
    <dsp:sp modelId="{F6DA662D-3017-4CFA-BDA4-46F28E78B332}">
      <dsp:nvSpPr>
        <dsp:cNvPr id="0" name=""/>
        <dsp:cNvSpPr/>
      </dsp:nvSpPr>
      <dsp:spPr>
        <a:xfrm>
          <a:off x="9240178" y="3622908"/>
          <a:ext cx="1678944" cy="1685232"/>
        </a:xfrm>
        <a:prstGeom prst="roundRect">
          <a:avLst>
            <a:gd name="adj" fmla="val 10000"/>
          </a:avLst>
        </a:prstGeom>
        <a:solidFill>
          <a:schemeClr val="accent2">
            <a:hueOff val="-838123"/>
            <a:satOff val="-9658"/>
            <a:lumOff val="21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latin typeface="Arial" panose="020B0604020202020204" pitchFamily="34" charset="0"/>
              <a:cs typeface="Arial" panose="020B0604020202020204" pitchFamily="34" charset="0"/>
            </a:rPr>
            <a:t>A gerência quer ciência de 100% das documentações, independente da importância.</a:t>
          </a:r>
        </a:p>
      </dsp:txBody>
      <dsp:txXfrm>
        <a:off x="9289353" y="3672083"/>
        <a:ext cx="1580594" cy="1586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47BAB-0B3B-423B-8ED9-61D98A9BEBEF}">
      <dsp:nvSpPr>
        <dsp:cNvPr id="0" name=""/>
        <dsp:cNvSpPr/>
      </dsp:nvSpPr>
      <dsp:spPr>
        <a:xfrm>
          <a:off x="2369820" y="0"/>
          <a:ext cx="6480313" cy="6480313"/>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8B83C66-EC1F-4EB8-9972-6E789B0D82E2}">
      <dsp:nvSpPr>
        <dsp:cNvPr id="0" name=""/>
        <dsp:cNvSpPr/>
      </dsp:nvSpPr>
      <dsp:spPr>
        <a:xfrm>
          <a:off x="5609976" y="648664"/>
          <a:ext cx="4212203" cy="9214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Arial" panose="020B0604020202020204" pitchFamily="34" charset="0"/>
              <a:cs typeface="Arial" panose="020B0604020202020204" pitchFamily="34" charset="0"/>
            </a:rPr>
            <a:t>Propor (soluções tangíveis)</a:t>
          </a:r>
        </a:p>
      </dsp:txBody>
      <dsp:txXfrm>
        <a:off x="5654956" y="693644"/>
        <a:ext cx="4122243" cy="831459"/>
      </dsp:txXfrm>
    </dsp:sp>
    <dsp:sp modelId="{C76D1BEA-F6B4-4C46-AEB9-EA1EE0337F65}">
      <dsp:nvSpPr>
        <dsp:cNvPr id="0" name=""/>
        <dsp:cNvSpPr/>
      </dsp:nvSpPr>
      <dsp:spPr>
        <a:xfrm>
          <a:off x="5609976" y="1685261"/>
          <a:ext cx="4212203" cy="9214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Arial" panose="020B0604020202020204" pitchFamily="34" charset="0"/>
              <a:cs typeface="Arial" panose="020B0604020202020204" pitchFamily="34" charset="0"/>
            </a:rPr>
            <a:t>Analisar (discutir metas)</a:t>
          </a:r>
        </a:p>
      </dsp:txBody>
      <dsp:txXfrm>
        <a:off x="5654956" y="1730241"/>
        <a:ext cx="4122243" cy="831459"/>
      </dsp:txXfrm>
    </dsp:sp>
    <dsp:sp modelId="{54AD4A7B-F9C1-4B6C-A522-56C6922E858B}">
      <dsp:nvSpPr>
        <dsp:cNvPr id="0" name=""/>
        <dsp:cNvSpPr/>
      </dsp:nvSpPr>
      <dsp:spPr>
        <a:xfrm>
          <a:off x="5609976" y="2721858"/>
          <a:ext cx="4212203" cy="9214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Arial" panose="020B0604020202020204" pitchFamily="34" charset="0"/>
              <a:cs typeface="Arial" panose="020B0604020202020204" pitchFamily="34" charset="0"/>
            </a:rPr>
            <a:t>Mensurar (coletar dados)</a:t>
          </a:r>
        </a:p>
      </dsp:txBody>
      <dsp:txXfrm>
        <a:off x="5654956" y="2766838"/>
        <a:ext cx="4122243" cy="831459"/>
      </dsp:txXfrm>
    </dsp:sp>
    <dsp:sp modelId="{48E4246D-7F36-4B75-9B04-B70BEC09D41E}">
      <dsp:nvSpPr>
        <dsp:cNvPr id="0" name=""/>
        <dsp:cNvSpPr/>
      </dsp:nvSpPr>
      <dsp:spPr>
        <a:xfrm>
          <a:off x="5609976" y="3758454"/>
          <a:ext cx="4212203" cy="9214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Arial" panose="020B0604020202020204" pitchFamily="34" charset="0"/>
              <a:cs typeface="Arial" panose="020B0604020202020204" pitchFamily="34" charset="0"/>
            </a:rPr>
            <a:t>Definir (estabelecer objetivo)</a:t>
          </a:r>
        </a:p>
      </dsp:txBody>
      <dsp:txXfrm>
        <a:off x="5654956" y="3803434"/>
        <a:ext cx="4122243" cy="831459"/>
      </dsp:txXfrm>
    </dsp:sp>
    <dsp:sp modelId="{EC1F300E-6F13-4750-AA0E-158A7F2FE270}">
      <dsp:nvSpPr>
        <dsp:cNvPr id="0" name=""/>
        <dsp:cNvSpPr/>
      </dsp:nvSpPr>
      <dsp:spPr>
        <a:xfrm>
          <a:off x="5609976" y="4795051"/>
          <a:ext cx="4212203" cy="9214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Arial" panose="020B0604020202020204" pitchFamily="34" charset="0"/>
              <a:cs typeface="Arial" panose="020B0604020202020204" pitchFamily="34" charset="0"/>
            </a:rPr>
            <a:t>Conhecer (conhecer as necessidades)</a:t>
          </a:r>
        </a:p>
      </dsp:txBody>
      <dsp:txXfrm>
        <a:off x="5654956" y="4840031"/>
        <a:ext cx="4122243" cy="831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F2FA4-552D-4BE3-89F4-B3570C82EBBC}">
      <dsp:nvSpPr>
        <dsp:cNvPr id="0" name=""/>
        <dsp:cNvSpPr/>
      </dsp:nvSpPr>
      <dsp:spPr>
        <a:xfrm>
          <a:off x="926455" y="489"/>
          <a:ext cx="2719089" cy="271908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pt-BR" sz="3600" kern="1200"/>
            <a:t>Índice de rejeições</a:t>
          </a:r>
        </a:p>
      </dsp:txBody>
      <dsp:txXfrm>
        <a:off x="1324656" y="398690"/>
        <a:ext cx="1922687" cy="1922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F2FA4-552D-4BE3-89F4-B3570C82EBBC}">
      <dsp:nvSpPr>
        <dsp:cNvPr id="0" name=""/>
        <dsp:cNvSpPr/>
      </dsp:nvSpPr>
      <dsp:spPr>
        <a:xfrm>
          <a:off x="3875650" y="2197789"/>
          <a:ext cx="1567551" cy="15675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a:t>Índice de rejeições</a:t>
          </a:r>
        </a:p>
      </dsp:txBody>
      <dsp:txXfrm>
        <a:off x="4105213" y="2427352"/>
        <a:ext cx="1108425" cy="1108425"/>
      </dsp:txXfrm>
    </dsp:sp>
    <dsp:sp modelId="{FC53AF42-C98C-48BF-B0C2-03D19F60FDA5}">
      <dsp:nvSpPr>
        <dsp:cNvPr id="0" name=""/>
        <dsp:cNvSpPr/>
      </dsp:nvSpPr>
      <dsp:spPr>
        <a:xfrm rot="16200000">
          <a:off x="4493486" y="1627604"/>
          <a:ext cx="331879" cy="53296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a:off x="4543268" y="1783979"/>
        <a:ext cx="232315" cy="319781"/>
      </dsp:txXfrm>
    </dsp:sp>
    <dsp:sp modelId="{95B08E50-C00F-4A7B-9D84-AA52578E8F49}">
      <dsp:nvSpPr>
        <dsp:cNvPr id="0" name=""/>
        <dsp:cNvSpPr/>
      </dsp:nvSpPr>
      <dsp:spPr>
        <a:xfrm>
          <a:off x="3875650" y="4050"/>
          <a:ext cx="1567551" cy="15675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a:t>Por turno</a:t>
          </a:r>
        </a:p>
      </dsp:txBody>
      <dsp:txXfrm>
        <a:off x="4105213" y="233613"/>
        <a:ext cx="1108425" cy="1108425"/>
      </dsp:txXfrm>
    </dsp:sp>
    <dsp:sp modelId="{833E3095-2722-4A88-9469-D9A08C1187BF}">
      <dsp:nvSpPr>
        <dsp:cNvPr id="0" name=""/>
        <dsp:cNvSpPr/>
      </dsp:nvSpPr>
      <dsp:spPr>
        <a:xfrm rot="20520000">
          <a:off x="5527738" y="2379032"/>
          <a:ext cx="331879" cy="53296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a:off x="5530175" y="2501008"/>
        <a:ext cx="232315" cy="319781"/>
      </dsp:txXfrm>
    </dsp:sp>
    <dsp:sp modelId="{8A3A0274-7A7A-47C6-A208-42D46C4ACB45}">
      <dsp:nvSpPr>
        <dsp:cNvPr id="0" name=""/>
        <dsp:cNvSpPr/>
      </dsp:nvSpPr>
      <dsp:spPr>
        <a:xfrm>
          <a:off x="5962021" y="1519887"/>
          <a:ext cx="1567551" cy="15675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a:t>Por tipo de defeito</a:t>
          </a:r>
        </a:p>
      </dsp:txBody>
      <dsp:txXfrm>
        <a:off x="6191584" y="1749450"/>
        <a:ext cx="1108425" cy="1108425"/>
      </dsp:txXfrm>
    </dsp:sp>
    <dsp:sp modelId="{FAA36DAB-4373-4CF5-86A9-41ECD1435023}">
      <dsp:nvSpPr>
        <dsp:cNvPr id="0" name=""/>
        <dsp:cNvSpPr/>
      </dsp:nvSpPr>
      <dsp:spPr>
        <a:xfrm rot="3240000">
          <a:off x="5132689" y="3594869"/>
          <a:ext cx="331879" cy="53296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a:off x="5153210" y="3661188"/>
        <a:ext cx="232315" cy="319781"/>
      </dsp:txXfrm>
    </dsp:sp>
    <dsp:sp modelId="{C517ACD6-7DE6-4B57-9201-28FB1AE0363D}">
      <dsp:nvSpPr>
        <dsp:cNvPr id="0" name=""/>
        <dsp:cNvSpPr/>
      </dsp:nvSpPr>
      <dsp:spPr>
        <a:xfrm>
          <a:off x="5165098" y="3972562"/>
          <a:ext cx="1567551" cy="15675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a:t>Por máquina</a:t>
          </a:r>
        </a:p>
      </dsp:txBody>
      <dsp:txXfrm>
        <a:off x="5394661" y="4202125"/>
        <a:ext cx="1108425" cy="1108425"/>
      </dsp:txXfrm>
    </dsp:sp>
    <dsp:sp modelId="{F69649DC-FBD5-4926-94FB-30AA0002A76D}">
      <dsp:nvSpPr>
        <dsp:cNvPr id="0" name=""/>
        <dsp:cNvSpPr/>
      </dsp:nvSpPr>
      <dsp:spPr>
        <a:xfrm rot="7560000">
          <a:off x="3854283" y="3594869"/>
          <a:ext cx="331879" cy="53296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rot="10800000">
        <a:off x="3933326" y="3661188"/>
        <a:ext cx="232315" cy="319781"/>
      </dsp:txXfrm>
    </dsp:sp>
    <dsp:sp modelId="{81BFFB81-AFAA-4B0B-90D8-BCF2F2677DC9}">
      <dsp:nvSpPr>
        <dsp:cNvPr id="0" name=""/>
        <dsp:cNvSpPr/>
      </dsp:nvSpPr>
      <dsp:spPr>
        <a:xfrm>
          <a:off x="2586202" y="3972562"/>
          <a:ext cx="1567551" cy="15675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a:t>Por operador</a:t>
          </a:r>
        </a:p>
      </dsp:txBody>
      <dsp:txXfrm>
        <a:off x="2815765" y="4202125"/>
        <a:ext cx="1108425" cy="1108425"/>
      </dsp:txXfrm>
    </dsp:sp>
    <dsp:sp modelId="{E7CDAF8D-85E2-498D-88DD-3A2C4430FBA4}">
      <dsp:nvSpPr>
        <dsp:cNvPr id="0" name=""/>
        <dsp:cNvSpPr/>
      </dsp:nvSpPr>
      <dsp:spPr>
        <a:xfrm rot="11880000">
          <a:off x="3459234" y="2379032"/>
          <a:ext cx="331879" cy="53296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p>
      </dsp:txBody>
      <dsp:txXfrm rot="10800000">
        <a:off x="3556361" y="2501008"/>
        <a:ext cx="232315" cy="319781"/>
      </dsp:txXfrm>
    </dsp:sp>
    <dsp:sp modelId="{5F3A1805-B1DD-451A-ACF8-FCB99E900FED}">
      <dsp:nvSpPr>
        <dsp:cNvPr id="0" name=""/>
        <dsp:cNvSpPr/>
      </dsp:nvSpPr>
      <dsp:spPr>
        <a:xfrm>
          <a:off x="1789280" y="1519887"/>
          <a:ext cx="1567551" cy="15675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a:t>Por custo</a:t>
          </a:r>
        </a:p>
      </dsp:txBody>
      <dsp:txXfrm>
        <a:off x="2018843" y="1749450"/>
        <a:ext cx="1108425" cy="1108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516A0-EEB1-4EF0-8B4F-D6C7DD5DC618}">
      <dsp:nvSpPr>
        <dsp:cNvPr id="0" name=""/>
        <dsp:cNvSpPr/>
      </dsp:nvSpPr>
      <dsp:spPr>
        <a:xfrm>
          <a:off x="5357" y="0"/>
          <a:ext cx="4685109" cy="1185704"/>
        </a:xfrm>
        <a:prstGeom prst="homePlat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pt-BR" sz="4000" kern="1200" dirty="0"/>
            <a:t>Causa</a:t>
          </a:r>
        </a:p>
      </dsp:txBody>
      <dsp:txXfrm>
        <a:off x="5357" y="0"/>
        <a:ext cx="4388683" cy="1185704"/>
      </dsp:txXfrm>
    </dsp:sp>
    <dsp:sp modelId="{E8635E20-D2A5-4C28-AD3C-9E90E07C7F6B}">
      <dsp:nvSpPr>
        <dsp:cNvPr id="0" name=""/>
        <dsp:cNvSpPr/>
      </dsp:nvSpPr>
      <dsp:spPr>
        <a:xfrm>
          <a:off x="3753445" y="0"/>
          <a:ext cx="4685109" cy="1185704"/>
        </a:xfrm>
        <a:prstGeom prst="chevron">
          <a:avLst/>
        </a:prstGeom>
        <a:solidFill>
          <a:schemeClr val="accent2">
            <a:shade val="50000"/>
            <a:hueOff val="477224"/>
            <a:satOff val="-28480"/>
            <a:lumOff val="360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pt-BR" sz="4000" kern="1200" dirty="0"/>
            <a:t>Processamento</a:t>
          </a:r>
        </a:p>
      </dsp:txBody>
      <dsp:txXfrm>
        <a:off x="4346297" y="0"/>
        <a:ext cx="3499405" cy="1185704"/>
      </dsp:txXfrm>
    </dsp:sp>
    <dsp:sp modelId="{B052E12B-1C84-477B-96B1-A91BED97D640}">
      <dsp:nvSpPr>
        <dsp:cNvPr id="0" name=""/>
        <dsp:cNvSpPr/>
      </dsp:nvSpPr>
      <dsp:spPr>
        <a:xfrm>
          <a:off x="7501532" y="0"/>
          <a:ext cx="4685109" cy="1185704"/>
        </a:xfrm>
        <a:prstGeom prst="chevron">
          <a:avLst/>
        </a:prstGeom>
        <a:solidFill>
          <a:schemeClr val="accent2">
            <a:shade val="50000"/>
            <a:hueOff val="477224"/>
            <a:satOff val="-28480"/>
            <a:lumOff val="360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pt-BR" sz="4000" kern="1200" dirty="0"/>
            <a:t>Efeito</a:t>
          </a:r>
        </a:p>
      </dsp:txBody>
      <dsp:txXfrm>
        <a:off x="8094384" y="0"/>
        <a:ext cx="3499405" cy="1185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F9A8-006C-435D-B2E3-A26689D98AB4}">
      <dsp:nvSpPr>
        <dsp:cNvPr id="0" name=""/>
        <dsp:cNvSpPr/>
      </dsp:nvSpPr>
      <dsp:spPr>
        <a:xfrm>
          <a:off x="3920921" y="5453397"/>
          <a:ext cx="520870" cy="91440"/>
        </a:xfrm>
        <a:custGeom>
          <a:avLst/>
          <a:gdLst/>
          <a:ahLst/>
          <a:cxnLst/>
          <a:rect l="0" t="0" r="0" b="0"/>
          <a:pathLst>
            <a:path>
              <a:moveTo>
                <a:pt x="0" y="45720"/>
              </a:moveTo>
              <a:lnTo>
                <a:pt x="520870" y="45720"/>
              </a:lnTo>
            </a:path>
          </a:pathLst>
        </a:custGeom>
        <a:noFill/>
        <a:ln w="1905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168334" y="5486095"/>
        <a:ext cx="26043" cy="26043"/>
      </dsp:txXfrm>
    </dsp:sp>
    <dsp:sp modelId="{0F5AA260-D7D5-40F4-ABFA-8FC2A31A04A0}">
      <dsp:nvSpPr>
        <dsp:cNvPr id="0" name=""/>
        <dsp:cNvSpPr/>
      </dsp:nvSpPr>
      <dsp:spPr>
        <a:xfrm>
          <a:off x="795699" y="3017837"/>
          <a:ext cx="520870" cy="2481279"/>
        </a:xfrm>
        <a:custGeom>
          <a:avLst/>
          <a:gdLst/>
          <a:ahLst/>
          <a:cxnLst/>
          <a:rect l="0" t="0" r="0" b="0"/>
          <a:pathLst>
            <a:path>
              <a:moveTo>
                <a:pt x="0" y="0"/>
              </a:moveTo>
              <a:lnTo>
                <a:pt x="260435" y="0"/>
              </a:lnTo>
              <a:lnTo>
                <a:pt x="260435" y="2481279"/>
              </a:lnTo>
              <a:lnTo>
                <a:pt x="520870" y="2481279"/>
              </a:lnTo>
            </a:path>
          </a:pathLst>
        </a:custGeom>
        <a:noFill/>
        <a:ln w="1905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t-BR" sz="900" kern="1200"/>
        </a:p>
      </dsp:txBody>
      <dsp:txXfrm>
        <a:off x="992750" y="4195093"/>
        <a:ext cx="126768" cy="126768"/>
      </dsp:txXfrm>
    </dsp:sp>
    <dsp:sp modelId="{28328273-45AE-4190-9480-3DD56730C296}">
      <dsp:nvSpPr>
        <dsp:cNvPr id="0" name=""/>
        <dsp:cNvSpPr/>
      </dsp:nvSpPr>
      <dsp:spPr>
        <a:xfrm>
          <a:off x="3920921" y="4460885"/>
          <a:ext cx="520870" cy="91440"/>
        </a:xfrm>
        <a:custGeom>
          <a:avLst/>
          <a:gdLst/>
          <a:ahLst/>
          <a:cxnLst/>
          <a:rect l="0" t="0" r="0" b="0"/>
          <a:pathLst>
            <a:path>
              <a:moveTo>
                <a:pt x="0" y="45720"/>
              </a:moveTo>
              <a:lnTo>
                <a:pt x="520870" y="45720"/>
              </a:lnTo>
            </a:path>
          </a:pathLst>
        </a:custGeom>
        <a:noFill/>
        <a:ln w="1905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168334" y="4493583"/>
        <a:ext cx="26043" cy="26043"/>
      </dsp:txXfrm>
    </dsp:sp>
    <dsp:sp modelId="{1B4B8D2C-9210-48C2-B6A5-0D8B3BF52C11}">
      <dsp:nvSpPr>
        <dsp:cNvPr id="0" name=""/>
        <dsp:cNvSpPr/>
      </dsp:nvSpPr>
      <dsp:spPr>
        <a:xfrm>
          <a:off x="795699" y="3017837"/>
          <a:ext cx="520870" cy="1488767"/>
        </a:xfrm>
        <a:custGeom>
          <a:avLst/>
          <a:gdLst/>
          <a:ahLst/>
          <a:cxnLst/>
          <a:rect l="0" t="0" r="0" b="0"/>
          <a:pathLst>
            <a:path>
              <a:moveTo>
                <a:pt x="0" y="0"/>
              </a:moveTo>
              <a:lnTo>
                <a:pt x="260435" y="0"/>
              </a:lnTo>
              <a:lnTo>
                <a:pt x="260435" y="1488767"/>
              </a:lnTo>
              <a:lnTo>
                <a:pt x="520870" y="1488767"/>
              </a:lnTo>
            </a:path>
          </a:pathLst>
        </a:custGeom>
        <a:noFill/>
        <a:ln w="1905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016703" y="3722790"/>
        <a:ext cx="78862" cy="78862"/>
      </dsp:txXfrm>
    </dsp:sp>
    <dsp:sp modelId="{DD5BA27C-D4E6-4604-ABE9-3A58EAB6AB55}">
      <dsp:nvSpPr>
        <dsp:cNvPr id="0" name=""/>
        <dsp:cNvSpPr/>
      </dsp:nvSpPr>
      <dsp:spPr>
        <a:xfrm>
          <a:off x="3920921" y="3468373"/>
          <a:ext cx="520870" cy="91440"/>
        </a:xfrm>
        <a:custGeom>
          <a:avLst/>
          <a:gdLst/>
          <a:ahLst/>
          <a:cxnLst/>
          <a:rect l="0" t="0" r="0" b="0"/>
          <a:pathLst>
            <a:path>
              <a:moveTo>
                <a:pt x="0" y="45720"/>
              </a:moveTo>
              <a:lnTo>
                <a:pt x="520870" y="45720"/>
              </a:lnTo>
            </a:path>
          </a:pathLst>
        </a:custGeom>
        <a:noFill/>
        <a:ln w="1905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168334" y="3501071"/>
        <a:ext cx="26043" cy="26043"/>
      </dsp:txXfrm>
    </dsp:sp>
    <dsp:sp modelId="{77DEBD81-FCFD-4500-A30E-49A05B19E5D6}">
      <dsp:nvSpPr>
        <dsp:cNvPr id="0" name=""/>
        <dsp:cNvSpPr/>
      </dsp:nvSpPr>
      <dsp:spPr>
        <a:xfrm>
          <a:off x="795699" y="3017837"/>
          <a:ext cx="520870" cy="496255"/>
        </a:xfrm>
        <a:custGeom>
          <a:avLst/>
          <a:gdLst/>
          <a:ahLst/>
          <a:cxnLst/>
          <a:rect l="0" t="0" r="0" b="0"/>
          <a:pathLst>
            <a:path>
              <a:moveTo>
                <a:pt x="0" y="0"/>
              </a:moveTo>
              <a:lnTo>
                <a:pt x="260435" y="0"/>
              </a:lnTo>
              <a:lnTo>
                <a:pt x="260435" y="496255"/>
              </a:lnTo>
              <a:lnTo>
                <a:pt x="520870" y="496255"/>
              </a:lnTo>
            </a:path>
          </a:pathLst>
        </a:custGeom>
        <a:noFill/>
        <a:ln w="1905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038149" y="3247979"/>
        <a:ext cx="35971" cy="35971"/>
      </dsp:txXfrm>
    </dsp:sp>
    <dsp:sp modelId="{3CBBF449-9462-425E-9A0B-174CA42774E6}">
      <dsp:nvSpPr>
        <dsp:cNvPr id="0" name=""/>
        <dsp:cNvSpPr/>
      </dsp:nvSpPr>
      <dsp:spPr>
        <a:xfrm>
          <a:off x="3920921" y="2475861"/>
          <a:ext cx="520870" cy="91440"/>
        </a:xfrm>
        <a:custGeom>
          <a:avLst/>
          <a:gdLst/>
          <a:ahLst/>
          <a:cxnLst/>
          <a:rect l="0" t="0" r="0" b="0"/>
          <a:pathLst>
            <a:path>
              <a:moveTo>
                <a:pt x="0" y="45720"/>
              </a:moveTo>
              <a:lnTo>
                <a:pt x="520870" y="45720"/>
              </a:lnTo>
            </a:path>
          </a:pathLst>
        </a:custGeom>
        <a:noFill/>
        <a:ln w="1905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168334" y="2508559"/>
        <a:ext cx="26043" cy="26043"/>
      </dsp:txXfrm>
    </dsp:sp>
    <dsp:sp modelId="{2708E841-40DE-47B4-89A1-D808432B1CCA}">
      <dsp:nvSpPr>
        <dsp:cNvPr id="0" name=""/>
        <dsp:cNvSpPr/>
      </dsp:nvSpPr>
      <dsp:spPr>
        <a:xfrm>
          <a:off x="795699" y="2521581"/>
          <a:ext cx="520870" cy="496255"/>
        </a:xfrm>
        <a:custGeom>
          <a:avLst/>
          <a:gdLst/>
          <a:ahLst/>
          <a:cxnLst/>
          <a:rect l="0" t="0" r="0" b="0"/>
          <a:pathLst>
            <a:path>
              <a:moveTo>
                <a:pt x="0" y="496255"/>
              </a:moveTo>
              <a:lnTo>
                <a:pt x="260435" y="496255"/>
              </a:lnTo>
              <a:lnTo>
                <a:pt x="260435" y="0"/>
              </a:lnTo>
              <a:lnTo>
                <a:pt x="520870" y="0"/>
              </a:lnTo>
            </a:path>
          </a:pathLst>
        </a:custGeom>
        <a:noFill/>
        <a:ln w="1905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038149" y="2751723"/>
        <a:ext cx="35971" cy="35971"/>
      </dsp:txXfrm>
    </dsp:sp>
    <dsp:sp modelId="{FDAA29E4-CC5B-463A-A365-F29F3E4E0B69}">
      <dsp:nvSpPr>
        <dsp:cNvPr id="0" name=""/>
        <dsp:cNvSpPr/>
      </dsp:nvSpPr>
      <dsp:spPr>
        <a:xfrm>
          <a:off x="3920921" y="1483349"/>
          <a:ext cx="520870" cy="91440"/>
        </a:xfrm>
        <a:custGeom>
          <a:avLst/>
          <a:gdLst/>
          <a:ahLst/>
          <a:cxnLst/>
          <a:rect l="0" t="0" r="0" b="0"/>
          <a:pathLst>
            <a:path>
              <a:moveTo>
                <a:pt x="0" y="45720"/>
              </a:moveTo>
              <a:lnTo>
                <a:pt x="520870" y="45720"/>
              </a:lnTo>
            </a:path>
          </a:pathLst>
        </a:custGeom>
        <a:noFill/>
        <a:ln w="1905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168334" y="1516047"/>
        <a:ext cx="26043" cy="26043"/>
      </dsp:txXfrm>
    </dsp:sp>
    <dsp:sp modelId="{8C182030-2F94-4BD8-B6D2-D322D215EF76}">
      <dsp:nvSpPr>
        <dsp:cNvPr id="0" name=""/>
        <dsp:cNvSpPr/>
      </dsp:nvSpPr>
      <dsp:spPr>
        <a:xfrm>
          <a:off x="795699" y="1529069"/>
          <a:ext cx="520870" cy="1488767"/>
        </a:xfrm>
        <a:custGeom>
          <a:avLst/>
          <a:gdLst/>
          <a:ahLst/>
          <a:cxnLst/>
          <a:rect l="0" t="0" r="0" b="0"/>
          <a:pathLst>
            <a:path>
              <a:moveTo>
                <a:pt x="0" y="1488767"/>
              </a:moveTo>
              <a:lnTo>
                <a:pt x="260435" y="1488767"/>
              </a:lnTo>
              <a:lnTo>
                <a:pt x="260435" y="0"/>
              </a:lnTo>
              <a:lnTo>
                <a:pt x="520870" y="0"/>
              </a:lnTo>
            </a:path>
          </a:pathLst>
        </a:custGeom>
        <a:noFill/>
        <a:ln w="1905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016703" y="2234022"/>
        <a:ext cx="78862" cy="78862"/>
      </dsp:txXfrm>
    </dsp:sp>
    <dsp:sp modelId="{584583CD-BFE5-43D8-9D26-D1D1C4C04C46}">
      <dsp:nvSpPr>
        <dsp:cNvPr id="0" name=""/>
        <dsp:cNvSpPr/>
      </dsp:nvSpPr>
      <dsp:spPr>
        <a:xfrm>
          <a:off x="3920921" y="490837"/>
          <a:ext cx="520870" cy="91440"/>
        </a:xfrm>
        <a:custGeom>
          <a:avLst/>
          <a:gdLst/>
          <a:ahLst/>
          <a:cxnLst/>
          <a:rect l="0" t="0" r="0" b="0"/>
          <a:pathLst>
            <a:path>
              <a:moveTo>
                <a:pt x="0" y="45720"/>
              </a:moveTo>
              <a:lnTo>
                <a:pt x="520870" y="45720"/>
              </a:lnTo>
            </a:path>
          </a:pathLst>
        </a:custGeom>
        <a:noFill/>
        <a:ln w="1905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168334" y="523535"/>
        <a:ext cx="26043" cy="26043"/>
      </dsp:txXfrm>
    </dsp:sp>
    <dsp:sp modelId="{2DEF55B8-3DBB-473A-B4E2-FBD25D3DFB55}">
      <dsp:nvSpPr>
        <dsp:cNvPr id="0" name=""/>
        <dsp:cNvSpPr/>
      </dsp:nvSpPr>
      <dsp:spPr>
        <a:xfrm>
          <a:off x="795699" y="536557"/>
          <a:ext cx="520870" cy="2481279"/>
        </a:xfrm>
        <a:custGeom>
          <a:avLst/>
          <a:gdLst/>
          <a:ahLst/>
          <a:cxnLst/>
          <a:rect l="0" t="0" r="0" b="0"/>
          <a:pathLst>
            <a:path>
              <a:moveTo>
                <a:pt x="0" y="2481279"/>
              </a:moveTo>
              <a:lnTo>
                <a:pt x="260435" y="2481279"/>
              </a:lnTo>
              <a:lnTo>
                <a:pt x="260435" y="0"/>
              </a:lnTo>
              <a:lnTo>
                <a:pt x="520870" y="0"/>
              </a:lnTo>
            </a:path>
          </a:pathLst>
        </a:custGeom>
        <a:noFill/>
        <a:ln w="1905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t-BR" sz="900" kern="1200"/>
        </a:p>
      </dsp:txBody>
      <dsp:txXfrm>
        <a:off x="992750" y="1713813"/>
        <a:ext cx="126768" cy="126768"/>
      </dsp:txXfrm>
    </dsp:sp>
    <dsp:sp modelId="{D68C1CEB-FB9C-41AC-9DBB-0FCAE87D148B}">
      <dsp:nvSpPr>
        <dsp:cNvPr id="0" name=""/>
        <dsp:cNvSpPr/>
      </dsp:nvSpPr>
      <dsp:spPr>
        <a:xfrm rot="16200000">
          <a:off x="-1690803" y="2620832"/>
          <a:ext cx="4178997" cy="794009"/>
        </a:xfrm>
        <a:prstGeom prst="rect">
          <a:avLst/>
        </a:prstGeom>
        <a:blipFill>
          <a:blip xmlns:r="http://schemas.openxmlformats.org/officeDocument/2006/relationships" r:embed="rId1">
            <a:duotone>
              <a:schemeClr val="accent1">
                <a:shade val="60000"/>
                <a:hueOff val="0"/>
                <a:satOff val="0"/>
                <a:lumOff val="0"/>
                <a:alphaOff val="0"/>
                <a:shade val="88000"/>
                <a:lumMod val="88000"/>
              </a:schemeClr>
              <a:schemeClr val="accent1">
                <a:shade val="6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pt-BR" sz="5200" kern="1200" dirty="0"/>
            <a:t>Ishikawa</a:t>
          </a:r>
        </a:p>
      </dsp:txBody>
      <dsp:txXfrm>
        <a:off x="-1690803" y="2620832"/>
        <a:ext cx="4178997" cy="794009"/>
      </dsp:txXfrm>
    </dsp:sp>
    <dsp:sp modelId="{EA32ADC4-8E09-49C2-8A3E-1054A574F161}">
      <dsp:nvSpPr>
        <dsp:cNvPr id="0" name=""/>
        <dsp:cNvSpPr/>
      </dsp:nvSpPr>
      <dsp:spPr>
        <a:xfrm>
          <a:off x="1316570" y="139552"/>
          <a:ext cx="2604351" cy="794009"/>
        </a:xfrm>
        <a:prstGeom prst="rect">
          <a:avLst/>
        </a:prstGeom>
        <a:blipFill>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Método</a:t>
          </a:r>
        </a:p>
      </dsp:txBody>
      <dsp:txXfrm>
        <a:off x="1316570" y="139552"/>
        <a:ext cx="2604351" cy="794009"/>
      </dsp:txXfrm>
    </dsp:sp>
    <dsp:sp modelId="{2F3F84BD-368C-4AC3-BE05-981518AB293F}">
      <dsp:nvSpPr>
        <dsp:cNvPr id="0" name=""/>
        <dsp:cNvSpPr/>
      </dsp:nvSpPr>
      <dsp:spPr>
        <a:xfrm>
          <a:off x="4441791" y="139552"/>
          <a:ext cx="6959529" cy="794009"/>
        </a:xfrm>
        <a:prstGeom prst="rect">
          <a:avLst/>
        </a:prstGeom>
        <a:blipFill>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Irregularidade na forma como o processo é realizado</a:t>
          </a:r>
        </a:p>
      </dsp:txBody>
      <dsp:txXfrm>
        <a:off x="4441791" y="139552"/>
        <a:ext cx="6959529" cy="794009"/>
      </dsp:txXfrm>
    </dsp:sp>
    <dsp:sp modelId="{1B2F9044-8832-4349-BB9A-56F7E154700F}">
      <dsp:nvSpPr>
        <dsp:cNvPr id="0" name=""/>
        <dsp:cNvSpPr/>
      </dsp:nvSpPr>
      <dsp:spPr>
        <a:xfrm>
          <a:off x="1316570" y="1132064"/>
          <a:ext cx="2604351" cy="794009"/>
        </a:xfrm>
        <a:prstGeom prst="rect">
          <a:avLst/>
        </a:prstGeom>
        <a:blipFill>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Mão de Obra</a:t>
          </a:r>
        </a:p>
      </dsp:txBody>
      <dsp:txXfrm>
        <a:off x="1316570" y="1132064"/>
        <a:ext cx="2604351" cy="794009"/>
      </dsp:txXfrm>
    </dsp:sp>
    <dsp:sp modelId="{332A15CD-1328-43B2-85E4-911B2A466B45}">
      <dsp:nvSpPr>
        <dsp:cNvPr id="0" name=""/>
        <dsp:cNvSpPr/>
      </dsp:nvSpPr>
      <dsp:spPr>
        <a:xfrm>
          <a:off x="4441791" y="1132064"/>
          <a:ext cx="6959529" cy="794009"/>
        </a:xfrm>
        <a:prstGeom prst="rect">
          <a:avLst/>
        </a:prstGeom>
        <a:blipFill>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Falha no envolvimento das pessoas com problema</a:t>
          </a:r>
        </a:p>
      </dsp:txBody>
      <dsp:txXfrm>
        <a:off x="4441791" y="1132064"/>
        <a:ext cx="6959529" cy="794009"/>
      </dsp:txXfrm>
    </dsp:sp>
    <dsp:sp modelId="{D48F4B7A-A3AD-4ACA-939E-5B1FFCA9D314}">
      <dsp:nvSpPr>
        <dsp:cNvPr id="0" name=""/>
        <dsp:cNvSpPr/>
      </dsp:nvSpPr>
      <dsp:spPr>
        <a:xfrm>
          <a:off x="1316570" y="2124576"/>
          <a:ext cx="2604351" cy="794009"/>
        </a:xfrm>
        <a:prstGeom prst="rect">
          <a:avLst/>
        </a:prstGeom>
        <a:blipFill>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Máquina</a:t>
          </a:r>
        </a:p>
      </dsp:txBody>
      <dsp:txXfrm>
        <a:off x="1316570" y="2124576"/>
        <a:ext cx="2604351" cy="794009"/>
      </dsp:txXfrm>
    </dsp:sp>
    <dsp:sp modelId="{66A9ED7E-A8F2-4A9D-AF3B-9E8E35CED737}">
      <dsp:nvSpPr>
        <dsp:cNvPr id="0" name=""/>
        <dsp:cNvSpPr/>
      </dsp:nvSpPr>
      <dsp:spPr>
        <a:xfrm>
          <a:off x="4441791" y="2124576"/>
          <a:ext cx="6959529" cy="794009"/>
        </a:xfrm>
        <a:prstGeom prst="rect">
          <a:avLst/>
        </a:prstGeom>
        <a:blipFill>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Falha das máquina e equipamentos envolvidos no processo</a:t>
          </a:r>
        </a:p>
      </dsp:txBody>
      <dsp:txXfrm>
        <a:off x="4441791" y="2124576"/>
        <a:ext cx="6959529" cy="794009"/>
      </dsp:txXfrm>
    </dsp:sp>
    <dsp:sp modelId="{3EF5DE4C-FC3A-4831-8F84-1B3C61E67F6F}">
      <dsp:nvSpPr>
        <dsp:cNvPr id="0" name=""/>
        <dsp:cNvSpPr/>
      </dsp:nvSpPr>
      <dsp:spPr>
        <a:xfrm>
          <a:off x="1316570" y="3117088"/>
          <a:ext cx="2604351" cy="794009"/>
        </a:xfrm>
        <a:prstGeom prst="rect">
          <a:avLst/>
        </a:prstGeom>
        <a:blipFill>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Material (MP)</a:t>
          </a:r>
        </a:p>
      </dsp:txBody>
      <dsp:txXfrm>
        <a:off x="1316570" y="3117088"/>
        <a:ext cx="2604351" cy="794009"/>
      </dsp:txXfrm>
    </dsp:sp>
    <dsp:sp modelId="{7B7D8A8E-F8F7-4A30-B1C7-191514410A40}">
      <dsp:nvSpPr>
        <dsp:cNvPr id="0" name=""/>
        <dsp:cNvSpPr/>
      </dsp:nvSpPr>
      <dsp:spPr>
        <a:xfrm>
          <a:off x="4441791" y="3117088"/>
          <a:ext cx="6959529" cy="794009"/>
        </a:xfrm>
        <a:prstGeom prst="rect">
          <a:avLst/>
        </a:prstGeom>
        <a:blipFill>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Não conformidade dos insumo</a:t>
          </a:r>
        </a:p>
      </dsp:txBody>
      <dsp:txXfrm>
        <a:off x="4441791" y="3117088"/>
        <a:ext cx="6959529" cy="794009"/>
      </dsp:txXfrm>
    </dsp:sp>
    <dsp:sp modelId="{025CAAF7-0E3B-459A-8005-F369DEA76E1E}">
      <dsp:nvSpPr>
        <dsp:cNvPr id="0" name=""/>
        <dsp:cNvSpPr/>
      </dsp:nvSpPr>
      <dsp:spPr>
        <a:xfrm>
          <a:off x="1316570" y="4109600"/>
          <a:ext cx="2604351" cy="794009"/>
        </a:xfrm>
        <a:prstGeom prst="rect">
          <a:avLst/>
        </a:prstGeom>
        <a:blipFill>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Medida</a:t>
          </a:r>
        </a:p>
      </dsp:txBody>
      <dsp:txXfrm>
        <a:off x="1316570" y="4109600"/>
        <a:ext cx="2604351" cy="794009"/>
      </dsp:txXfrm>
    </dsp:sp>
    <dsp:sp modelId="{3D82D1ED-95E2-47B2-B719-0A6ADAF91E0B}">
      <dsp:nvSpPr>
        <dsp:cNvPr id="0" name=""/>
        <dsp:cNvSpPr/>
      </dsp:nvSpPr>
      <dsp:spPr>
        <a:xfrm>
          <a:off x="4441791" y="4109600"/>
          <a:ext cx="6959529" cy="794009"/>
        </a:xfrm>
        <a:prstGeom prst="rect">
          <a:avLst/>
        </a:prstGeom>
        <a:blipFill>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Erro de medição, controle ou monitoramento do processo</a:t>
          </a:r>
        </a:p>
      </dsp:txBody>
      <dsp:txXfrm>
        <a:off x="4441791" y="4109600"/>
        <a:ext cx="6959529" cy="794009"/>
      </dsp:txXfrm>
    </dsp:sp>
    <dsp:sp modelId="{082A7364-549A-4BD5-8C7A-554FE69C480F}">
      <dsp:nvSpPr>
        <dsp:cNvPr id="0" name=""/>
        <dsp:cNvSpPr/>
      </dsp:nvSpPr>
      <dsp:spPr>
        <a:xfrm>
          <a:off x="1316570" y="5102112"/>
          <a:ext cx="2604351" cy="794009"/>
        </a:xfrm>
        <a:prstGeom prst="rect">
          <a:avLst/>
        </a:prstGeom>
        <a:blipFill>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Meio Ambiente</a:t>
          </a:r>
        </a:p>
      </dsp:txBody>
      <dsp:txXfrm>
        <a:off x="1316570" y="5102112"/>
        <a:ext cx="2604351" cy="794009"/>
      </dsp:txXfrm>
    </dsp:sp>
    <dsp:sp modelId="{D36C3AB9-45B4-471A-A57D-B4E067DE75AC}">
      <dsp:nvSpPr>
        <dsp:cNvPr id="0" name=""/>
        <dsp:cNvSpPr/>
      </dsp:nvSpPr>
      <dsp:spPr>
        <a:xfrm>
          <a:off x="4441791" y="5102112"/>
          <a:ext cx="6959529" cy="794009"/>
        </a:xfrm>
        <a:prstGeom prst="rect">
          <a:avLst/>
        </a:prstGeom>
        <a:blipFill>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Características impróprias do meio ambiente em questão</a:t>
          </a:r>
        </a:p>
      </dsp:txBody>
      <dsp:txXfrm>
        <a:off x="4441791" y="5102112"/>
        <a:ext cx="6959529" cy="7940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10523-D2B3-41B6-AB4A-012FDA3B46B4}">
      <dsp:nvSpPr>
        <dsp:cNvPr id="0" name=""/>
        <dsp:cNvSpPr/>
      </dsp:nvSpPr>
      <dsp:spPr>
        <a:xfrm>
          <a:off x="5237" y="1337442"/>
          <a:ext cx="1553360" cy="62134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err="1">
              <a:latin typeface="Arial" panose="020B0604020202020204" pitchFamily="34" charset="0"/>
              <a:cs typeface="Arial" panose="020B0604020202020204" pitchFamily="34" charset="0"/>
            </a:rPr>
            <a:t>What</a:t>
          </a:r>
          <a:endParaRPr lang="pt-BR"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O quê</a:t>
          </a:r>
        </a:p>
      </dsp:txBody>
      <dsp:txXfrm>
        <a:off x="5237" y="1337442"/>
        <a:ext cx="1553360" cy="621344"/>
      </dsp:txXfrm>
    </dsp:sp>
    <dsp:sp modelId="{FBEE6813-0B58-4D59-A8E8-242356754D10}">
      <dsp:nvSpPr>
        <dsp:cNvPr id="0" name=""/>
        <dsp:cNvSpPr/>
      </dsp:nvSpPr>
      <dsp:spPr>
        <a:xfrm>
          <a:off x="5237" y="1958786"/>
          <a:ext cx="1553360" cy="281088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5237" y="1958786"/>
        <a:ext cx="1553360" cy="2810880"/>
      </dsp:txXfrm>
    </dsp:sp>
    <dsp:sp modelId="{BDF5C294-D019-42AD-9D41-0B0FB439D26E}">
      <dsp:nvSpPr>
        <dsp:cNvPr id="0" name=""/>
        <dsp:cNvSpPr/>
      </dsp:nvSpPr>
      <dsp:spPr>
        <a:xfrm>
          <a:off x="1776068" y="1337442"/>
          <a:ext cx="1553360" cy="621344"/>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err="1">
              <a:latin typeface="Arial" panose="020B0604020202020204" pitchFamily="34" charset="0"/>
              <a:cs typeface="Arial" panose="020B0604020202020204" pitchFamily="34" charset="0"/>
            </a:rPr>
            <a:t>Why</a:t>
          </a:r>
          <a:endParaRPr lang="pt-BR"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Por que</a:t>
          </a:r>
        </a:p>
      </dsp:txBody>
      <dsp:txXfrm>
        <a:off x="1776068" y="1337442"/>
        <a:ext cx="1553360" cy="621344"/>
      </dsp:txXfrm>
    </dsp:sp>
    <dsp:sp modelId="{B536B664-FD44-4401-947B-007BAA72A016}">
      <dsp:nvSpPr>
        <dsp:cNvPr id="0" name=""/>
        <dsp:cNvSpPr/>
      </dsp:nvSpPr>
      <dsp:spPr>
        <a:xfrm>
          <a:off x="1776068" y="1958786"/>
          <a:ext cx="1553360" cy="281088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1776068" y="1958786"/>
        <a:ext cx="1553360" cy="2810880"/>
      </dsp:txXfrm>
    </dsp:sp>
    <dsp:sp modelId="{69798258-7C06-4D52-9A6D-698587C32E75}">
      <dsp:nvSpPr>
        <dsp:cNvPr id="0" name=""/>
        <dsp:cNvSpPr/>
      </dsp:nvSpPr>
      <dsp:spPr>
        <a:xfrm>
          <a:off x="3546900" y="1337442"/>
          <a:ext cx="1553360" cy="621344"/>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err="1">
              <a:latin typeface="Arial" panose="020B0604020202020204" pitchFamily="34" charset="0"/>
              <a:cs typeface="Arial" panose="020B0604020202020204" pitchFamily="34" charset="0"/>
            </a:rPr>
            <a:t>Where</a:t>
          </a:r>
          <a:endParaRPr lang="pt-BR"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Onde</a:t>
          </a:r>
        </a:p>
      </dsp:txBody>
      <dsp:txXfrm>
        <a:off x="3546900" y="1337442"/>
        <a:ext cx="1553360" cy="621344"/>
      </dsp:txXfrm>
    </dsp:sp>
    <dsp:sp modelId="{192A22F9-66E6-40DF-AF90-201DA150EFC4}">
      <dsp:nvSpPr>
        <dsp:cNvPr id="0" name=""/>
        <dsp:cNvSpPr/>
      </dsp:nvSpPr>
      <dsp:spPr>
        <a:xfrm>
          <a:off x="3546900" y="1958786"/>
          <a:ext cx="1553360" cy="281088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3546900" y="1958786"/>
        <a:ext cx="1553360" cy="2810880"/>
      </dsp:txXfrm>
    </dsp:sp>
    <dsp:sp modelId="{0C28C1B4-02CA-4B9B-A81D-94DAAB4BDC6F}">
      <dsp:nvSpPr>
        <dsp:cNvPr id="0" name=""/>
        <dsp:cNvSpPr/>
      </dsp:nvSpPr>
      <dsp:spPr>
        <a:xfrm>
          <a:off x="5317732" y="1337442"/>
          <a:ext cx="1553360" cy="621344"/>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err="1">
              <a:latin typeface="Arial" panose="020B0604020202020204" pitchFamily="34" charset="0"/>
              <a:cs typeface="Arial" panose="020B0604020202020204" pitchFamily="34" charset="0"/>
            </a:rPr>
            <a:t>When</a:t>
          </a:r>
          <a:endParaRPr lang="pt-BR"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Quando</a:t>
          </a:r>
        </a:p>
      </dsp:txBody>
      <dsp:txXfrm>
        <a:off x="5317732" y="1337442"/>
        <a:ext cx="1553360" cy="621344"/>
      </dsp:txXfrm>
    </dsp:sp>
    <dsp:sp modelId="{332A32FF-1466-4EE5-9C10-6DBDA13AE92E}">
      <dsp:nvSpPr>
        <dsp:cNvPr id="0" name=""/>
        <dsp:cNvSpPr/>
      </dsp:nvSpPr>
      <dsp:spPr>
        <a:xfrm>
          <a:off x="5317732" y="1958786"/>
          <a:ext cx="1553360" cy="281088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5317732" y="1958786"/>
        <a:ext cx="1553360" cy="2810880"/>
      </dsp:txXfrm>
    </dsp:sp>
    <dsp:sp modelId="{C623FAF1-CF35-4242-9290-243E612997D6}">
      <dsp:nvSpPr>
        <dsp:cNvPr id="0" name=""/>
        <dsp:cNvSpPr/>
      </dsp:nvSpPr>
      <dsp:spPr>
        <a:xfrm>
          <a:off x="7088563" y="1337442"/>
          <a:ext cx="1553360" cy="621344"/>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Who</a:t>
          </a: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Quem</a:t>
          </a:r>
        </a:p>
      </dsp:txBody>
      <dsp:txXfrm>
        <a:off x="7088563" y="1337442"/>
        <a:ext cx="1553360" cy="621344"/>
      </dsp:txXfrm>
    </dsp:sp>
    <dsp:sp modelId="{3D4AEC8F-6C92-4F10-80E1-8460C940BC59}">
      <dsp:nvSpPr>
        <dsp:cNvPr id="0" name=""/>
        <dsp:cNvSpPr/>
      </dsp:nvSpPr>
      <dsp:spPr>
        <a:xfrm>
          <a:off x="7088563" y="1958786"/>
          <a:ext cx="1553360" cy="281088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7088563" y="1958786"/>
        <a:ext cx="1553360" cy="2810880"/>
      </dsp:txXfrm>
    </dsp:sp>
    <dsp:sp modelId="{5224A24B-7BD0-4B1D-A9FC-8919A9B70DA2}">
      <dsp:nvSpPr>
        <dsp:cNvPr id="0" name=""/>
        <dsp:cNvSpPr/>
      </dsp:nvSpPr>
      <dsp:spPr>
        <a:xfrm>
          <a:off x="8859395" y="1337442"/>
          <a:ext cx="1553360" cy="62134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err="1">
              <a:latin typeface="Arial" panose="020B0604020202020204" pitchFamily="34" charset="0"/>
              <a:cs typeface="Arial" panose="020B0604020202020204" pitchFamily="34" charset="0"/>
            </a:rPr>
            <a:t>How</a:t>
          </a:r>
          <a:endParaRPr lang="pt-BR"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Como</a:t>
          </a:r>
        </a:p>
      </dsp:txBody>
      <dsp:txXfrm>
        <a:off x="8859395" y="1337442"/>
        <a:ext cx="1553360" cy="621344"/>
      </dsp:txXfrm>
    </dsp:sp>
    <dsp:sp modelId="{333CD667-AA75-4B62-956E-A8CCAB9B3C8C}">
      <dsp:nvSpPr>
        <dsp:cNvPr id="0" name=""/>
        <dsp:cNvSpPr/>
      </dsp:nvSpPr>
      <dsp:spPr>
        <a:xfrm>
          <a:off x="8859395" y="1958786"/>
          <a:ext cx="1553360" cy="281088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8859395" y="1958786"/>
        <a:ext cx="1553360" cy="2810880"/>
      </dsp:txXfrm>
    </dsp:sp>
    <dsp:sp modelId="{D2DDEC82-E24D-47EA-B033-078F6E4C5867}">
      <dsp:nvSpPr>
        <dsp:cNvPr id="0" name=""/>
        <dsp:cNvSpPr/>
      </dsp:nvSpPr>
      <dsp:spPr>
        <a:xfrm>
          <a:off x="10630226" y="1337442"/>
          <a:ext cx="1553360" cy="621344"/>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kern="1200" dirty="0" err="1">
              <a:latin typeface="Arial" panose="020B0604020202020204" pitchFamily="34" charset="0"/>
              <a:cs typeface="Arial" panose="020B0604020202020204" pitchFamily="34" charset="0"/>
            </a:rPr>
            <a:t>How</a:t>
          </a:r>
          <a:r>
            <a:rPr lang="pt-BR" sz="1600" kern="1200" dirty="0">
              <a:latin typeface="Arial" panose="020B0604020202020204" pitchFamily="34" charset="0"/>
              <a:cs typeface="Arial" panose="020B0604020202020204" pitchFamily="34" charset="0"/>
            </a:rPr>
            <a:t> </a:t>
          </a:r>
          <a:r>
            <a:rPr lang="pt-BR" sz="1600" kern="1200" dirty="0" err="1">
              <a:latin typeface="Arial" panose="020B0604020202020204" pitchFamily="34" charset="0"/>
              <a:cs typeface="Arial" panose="020B0604020202020204" pitchFamily="34" charset="0"/>
            </a:rPr>
            <a:t>Much</a:t>
          </a:r>
          <a:endParaRPr lang="pt-BR"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Quanto</a:t>
          </a:r>
        </a:p>
      </dsp:txBody>
      <dsp:txXfrm>
        <a:off x="10630226" y="1337442"/>
        <a:ext cx="1553360" cy="621344"/>
      </dsp:txXfrm>
    </dsp:sp>
    <dsp:sp modelId="{8FD43855-7EB7-487E-A6B0-D0FF04DC02ED}">
      <dsp:nvSpPr>
        <dsp:cNvPr id="0" name=""/>
        <dsp:cNvSpPr/>
      </dsp:nvSpPr>
      <dsp:spPr>
        <a:xfrm>
          <a:off x="10630226" y="1958786"/>
          <a:ext cx="1553360" cy="281088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Arial" panose="020B0604020202020204" pitchFamily="34" charset="0"/>
              <a:cs typeface="Arial" panose="020B0604020202020204" pitchFamily="34" charset="0"/>
            </a:rPr>
            <a:t>...</a:t>
          </a:r>
        </a:p>
      </dsp:txBody>
      <dsp:txXfrm>
        <a:off x="10630226" y="1958786"/>
        <a:ext cx="1553360" cy="281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D14C3-B230-48E4-ADB4-86F597B2C225}">
      <dsp:nvSpPr>
        <dsp:cNvPr id="0" name=""/>
        <dsp:cNvSpPr/>
      </dsp:nvSpPr>
      <dsp:spPr>
        <a:xfrm>
          <a:off x="4015828" y="2522143"/>
          <a:ext cx="1678398" cy="16783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5W2H</a:t>
          </a:r>
        </a:p>
        <a:p>
          <a:pPr marL="0" lvl="0" indent="0" algn="ctr" defTabSz="711200">
            <a:lnSpc>
              <a:spcPct val="90000"/>
            </a:lnSpc>
            <a:spcBef>
              <a:spcPct val="0"/>
            </a:spcBef>
            <a:spcAft>
              <a:spcPct val="35000"/>
            </a:spcAft>
            <a:buNone/>
          </a:pPr>
          <a:r>
            <a:rPr lang="pt-BR" sz="1600" kern="1200" dirty="0">
              <a:latin typeface="Arial" panose="020B0604020202020204" pitchFamily="34" charset="0"/>
              <a:cs typeface="Arial" panose="020B0604020202020204" pitchFamily="34" charset="0"/>
            </a:rPr>
            <a:t>Manutenção dos redutores</a:t>
          </a:r>
        </a:p>
      </dsp:txBody>
      <dsp:txXfrm>
        <a:off x="4261624" y="2767939"/>
        <a:ext cx="1186806" cy="1186806"/>
      </dsp:txXfrm>
    </dsp:sp>
    <dsp:sp modelId="{B110739E-C1E5-4206-929C-D6BC1ECC6069}">
      <dsp:nvSpPr>
        <dsp:cNvPr id="0" name=""/>
        <dsp:cNvSpPr/>
      </dsp:nvSpPr>
      <dsp:spPr>
        <a:xfrm rot="16200000">
          <a:off x="4435462" y="2087021"/>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a:off x="4834049" y="2081600"/>
        <a:ext cx="41956" cy="41956"/>
      </dsp:txXfrm>
    </dsp:sp>
    <dsp:sp modelId="{66B36470-42E6-49AE-944F-21C906AC4B40}">
      <dsp:nvSpPr>
        <dsp:cNvPr id="0" name=""/>
        <dsp:cNvSpPr/>
      </dsp:nvSpPr>
      <dsp:spPr>
        <a:xfrm>
          <a:off x="4015828" y="4615"/>
          <a:ext cx="1678398" cy="16783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a:latin typeface="Arial" panose="020B0604020202020204" pitchFamily="34" charset="0"/>
              <a:cs typeface="Arial" panose="020B0604020202020204" pitchFamily="34" charset="0"/>
            </a:rPr>
            <a:t>Who</a:t>
          </a:r>
        </a:p>
      </dsp:txBody>
      <dsp:txXfrm>
        <a:off x="4261624" y="250411"/>
        <a:ext cx="1186806" cy="1186806"/>
      </dsp:txXfrm>
    </dsp:sp>
    <dsp:sp modelId="{5A9053A0-9BBF-47E6-AB3A-80948537BDE7}">
      <dsp:nvSpPr>
        <dsp:cNvPr id="0" name=""/>
        <dsp:cNvSpPr/>
      </dsp:nvSpPr>
      <dsp:spPr>
        <a:xfrm rot="19285714">
          <a:off x="5419603" y="2560959"/>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a:off x="5818190" y="2555537"/>
        <a:ext cx="41956" cy="41956"/>
      </dsp:txXfrm>
    </dsp:sp>
    <dsp:sp modelId="{8E4AE8A6-6D17-4F11-92F4-6296AB2150DC}">
      <dsp:nvSpPr>
        <dsp:cNvPr id="0" name=""/>
        <dsp:cNvSpPr/>
      </dsp:nvSpPr>
      <dsp:spPr>
        <a:xfrm>
          <a:off x="5984110" y="952490"/>
          <a:ext cx="1678398" cy="167839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err="1">
              <a:latin typeface="Arial" panose="020B0604020202020204" pitchFamily="34" charset="0"/>
              <a:cs typeface="Arial" panose="020B0604020202020204" pitchFamily="34" charset="0"/>
            </a:rPr>
            <a:t>What</a:t>
          </a:r>
          <a:endParaRPr lang="pt-BR" sz="3000" kern="1200" dirty="0">
            <a:latin typeface="Arial" panose="020B0604020202020204" pitchFamily="34" charset="0"/>
            <a:cs typeface="Arial" panose="020B0604020202020204" pitchFamily="34" charset="0"/>
          </a:endParaRPr>
        </a:p>
      </dsp:txBody>
      <dsp:txXfrm>
        <a:off x="6229906" y="1198286"/>
        <a:ext cx="1186806" cy="1186806"/>
      </dsp:txXfrm>
    </dsp:sp>
    <dsp:sp modelId="{BE1B3D78-3355-4EF3-BC6B-9819D25976F2}">
      <dsp:nvSpPr>
        <dsp:cNvPr id="0" name=""/>
        <dsp:cNvSpPr/>
      </dsp:nvSpPr>
      <dsp:spPr>
        <a:xfrm rot="771429">
          <a:off x="5662666" y="3625887"/>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a:off x="6061253" y="3620465"/>
        <a:ext cx="41956" cy="41956"/>
      </dsp:txXfrm>
    </dsp:sp>
    <dsp:sp modelId="{48EA82B9-10C6-45E6-902B-2817ED03AD70}">
      <dsp:nvSpPr>
        <dsp:cNvPr id="0" name=""/>
        <dsp:cNvSpPr/>
      </dsp:nvSpPr>
      <dsp:spPr>
        <a:xfrm>
          <a:off x="6470236" y="3082345"/>
          <a:ext cx="1678398" cy="167839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err="1">
              <a:latin typeface="Arial" panose="020B0604020202020204" pitchFamily="34" charset="0"/>
              <a:cs typeface="Arial" panose="020B0604020202020204" pitchFamily="34" charset="0"/>
            </a:rPr>
            <a:t>Why</a:t>
          </a:r>
          <a:endParaRPr lang="pt-BR" sz="3000" kern="1200" dirty="0">
            <a:latin typeface="Arial" panose="020B0604020202020204" pitchFamily="34" charset="0"/>
            <a:cs typeface="Arial" panose="020B0604020202020204" pitchFamily="34" charset="0"/>
          </a:endParaRPr>
        </a:p>
      </dsp:txBody>
      <dsp:txXfrm>
        <a:off x="6716032" y="3328141"/>
        <a:ext cx="1186806" cy="1186806"/>
      </dsp:txXfrm>
    </dsp:sp>
    <dsp:sp modelId="{76F7F5FE-B372-44B6-B03D-FAE4DC1EB7A0}">
      <dsp:nvSpPr>
        <dsp:cNvPr id="0" name=""/>
        <dsp:cNvSpPr/>
      </dsp:nvSpPr>
      <dsp:spPr>
        <a:xfrm rot="3857143">
          <a:off x="4981619" y="4479892"/>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a:off x="5380206" y="4474471"/>
        <a:ext cx="41956" cy="41956"/>
      </dsp:txXfrm>
    </dsp:sp>
    <dsp:sp modelId="{B1F24CCE-FCD7-4A3C-899C-78BE30EE1327}">
      <dsp:nvSpPr>
        <dsp:cNvPr id="0" name=""/>
        <dsp:cNvSpPr/>
      </dsp:nvSpPr>
      <dsp:spPr>
        <a:xfrm>
          <a:off x="5108142" y="4790357"/>
          <a:ext cx="1678398" cy="167839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err="1">
              <a:latin typeface="Arial" panose="020B0604020202020204" pitchFamily="34" charset="0"/>
              <a:cs typeface="Arial" panose="020B0604020202020204" pitchFamily="34" charset="0"/>
            </a:rPr>
            <a:t>Where</a:t>
          </a:r>
          <a:endParaRPr lang="pt-BR" sz="3000" kern="1200" dirty="0">
            <a:latin typeface="Arial" panose="020B0604020202020204" pitchFamily="34" charset="0"/>
            <a:cs typeface="Arial" panose="020B0604020202020204" pitchFamily="34" charset="0"/>
          </a:endParaRPr>
        </a:p>
      </dsp:txBody>
      <dsp:txXfrm>
        <a:off x="5353938" y="5036153"/>
        <a:ext cx="1186806" cy="1186806"/>
      </dsp:txXfrm>
    </dsp:sp>
    <dsp:sp modelId="{B242B132-3712-4B7F-91BA-63364076E1E6}">
      <dsp:nvSpPr>
        <dsp:cNvPr id="0" name=""/>
        <dsp:cNvSpPr/>
      </dsp:nvSpPr>
      <dsp:spPr>
        <a:xfrm rot="6942857">
          <a:off x="3889305" y="4479892"/>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rot="10800000">
        <a:off x="4287892" y="4474471"/>
        <a:ext cx="41956" cy="41956"/>
      </dsp:txXfrm>
    </dsp:sp>
    <dsp:sp modelId="{FD3F7783-CA1F-4666-9DF0-364A4CDABDEC}">
      <dsp:nvSpPr>
        <dsp:cNvPr id="0" name=""/>
        <dsp:cNvSpPr/>
      </dsp:nvSpPr>
      <dsp:spPr>
        <a:xfrm>
          <a:off x="2923514" y="4790357"/>
          <a:ext cx="1678398" cy="1678398"/>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err="1">
              <a:latin typeface="Arial" panose="020B0604020202020204" pitchFamily="34" charset="0"/>
              <a:cs typeface="Arial" panose="020B0604020202020204" pitchFamily="34" charset="0"/>
            </a:rPr>
            <a:t>When</a:t>
          </a:r>
          <a:endParaRPr lang="pt-BR" sz="3000" kern="1200" dirty="0">
            <a:latin typeface="Arial" panose="020B0604020202020204" pitchFamily="34" charset="0"/>
            <a:cs typeface="Arial" panose="020B0604020202020204" pitchFamily="34" charset="0"/>
          </a:endParaRPr>
        </a:p>
      </dsp:txBody>
      <dsp:txXfrm>
        <a:off x="3169310" y="5036153"/>
        <a:ext cx="1186806" cy="1186806"/>
      </dsp:txXfrm>
    </dsp:sp>
    <dsp:sp modelId="{782B51C6-20CE-44D9-8780-7069FFD84D67}">
      <dsp:nvSpPr>
        <dsp:cNvPr id="0" name=""/>
        <dsp:cNvSpPr/>
      </dsp:nvSpPr>
      <dsp:spPr>
        <a:xfrm rot="10028571">
          <a:off x="3208258" y="3625887"/>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rot="10800000">
        <a:off x="3606845" y="3620465"/>
        <a:ext cx="41956" cy="41956"/>
      </dsp:txXfrm>
    </dsp:sp>
    <dsp:sp modelId="{41BEFB08-8691-4182-8644-7790912B0C02}">
      <dsp:nvSpPr>
        <dsp:cNvPr id="0" name=""/>
        <dsp:cNvSpPr/>
      </dsp:nvSpPr>
      <dsp:spPr>
        <a:xfrm>
          <a:off x="1561420" y="3082345"/>
          <a:ext cx="1678398" cy="16783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err="1">
              <a:latin typeface="Arial" panose="020B0604020202020204" pitchFamily="34" charset="0"/>
              <a:cs typeface="Arial" panose="020B0604020202020204" pitchFamily="34" charset="0"/>
            </a:rPr>
            <a:t>How</a:t>
          </a:r>
          <a:r>
            <a:rPr lang="pt-BR" sz="3000" kern="1200" dirty="0">
              <a:latin typeface="Arial" panose="020B0604020202020204" pitchFamily="34" charset="0"/>
              <a:cs typeface="Arial" panose="020B0604020202020204" pitchFamily="34" charset="0"/>
            </a:rPr>
            <a:t> </a:t>
          </a:r>
          <a:r>
            <a:rPr lang="pt-BR" sz="3000" kern="1200" dirty="0" err="1">
              <a:latin typeface="Arial" panose="020B0604020202020204" pitchFamily="34" charset="0"/>
              <a:cs typeface="Arial" panose="020B0604020202020204" pitchFamily="34" charset="0"/>
            </a:rPr>
            <a:t>much</a:t>
          </a:r>
          <a:endParaRPr lang="pt-BR" sz="3000" kern="1200" dirty="0">
            <a:latin typeface="Arial" panose="020B0604020202020204" pitchFamily="34" charset="0"/>
            <a:cs typeface="Arial" panose="020B0604020202020204" pitchFamily="34" charset="0"/>
          </a:endParaRPr>
        </a:p>
      </dsp:txBody>
      <dsp:txXfrm>
        <a:off x="1807216" y="3328141"/>
        <a:ext cx="1186806" cy="1186806"/>
      </dsp:txXfrm>
    </dsp:sp>
    <dsp:sp modelId="{06E2A6E2-5509-4885-9DCC-AF4E74032C99}">
      <dsp:nvSpPr>
        <dsp:cNvPr id="0" name=""/>
        <dsp:cNvSpPr/>
      </dsp:nvSpPr>
      <dsp:spPr>
        <a:xfrm rot="13114286">
          <a:off x="3451321" y="2560959"/>
          <a:ext cx="839129" cy="31113"/>
        </a:xfrm>
        <a:custGeom>
          <a:avLst/>
          <a:gdLst/>
          <a:ahLst/>
          <a:cxnLst/>
          <a:rect l="0" t="0" r="0" b="0"/>
          <a:pathLst>
            <a:path>
              <a:moveTo>
                <a:pt x="0" y="15556"/>
              </a:moveTo>
              <a:lnTo>
                <a:pt x="839129" y="155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latin typeface="Arial" panose="020B0604020202020204" pitchFamily="34" charset="0"/>
            <a:cs typeface="Arial" panose="020B0604020202020204" pitchFamily="34" charset="0"/>
          </a:endParaRPr>
        </a:p>
      </dsp:txBody>
      <dsp:txXfrm rot="10800000">
        <a:off x="3849907" y="2555537"/>
        <a:ext cx="41956" cy="41956"/>
      </dsp:txXfrm>
    </dsp:sp>
    <dsp:sp modelId="{47033A91-D93A-4A3D-BB62-E517865F2AC2}">
      <dsp:nvSpPr>
        <dsp:cNvPr id="0" name=""/>
        <dsp:cNvSpPr/>
      </dsp:nvSpPr>
      <dsp:spPr>
        <a:xfrm>
          <a:off x="2047545" y="952490"/>
          <a:ext cx="1678398" cy="167839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err="1">
              <a:latin typeface="Arial" panose="020B0604020202020204" pitchFamily="34" charset="0"/>
              <a:cs typeface="Arial" panose="020B0604020202020204" pitchFamily="34" charset="0"/>
            </a:rPr>
            <a:t>How</a:t>
          </a:r>
          <a:endParaRPr lang="pt-BR" sz="3000" kern="1200" dirty="0">
            <a:latin typeface="Arial" panose="020B0604020202020204" pitchFamily="34" charset="0"/>
            <a:cs typeface="Arial" panose="020B0604020202020204" pitchFamily="34" charset="0"/>
          </a:endParaRPr>
        </a:p>
      </dsp:txBody>
      <dsp:txXfrm>
        <a:off x="2293341" y="1198286"/>
        <a:ext cx="1186806" cy="1186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73369-4FB6-4A58-BEEC-7D04BB5D3CE0}">
      <dsp:nvSpPr>
        <dsp:cNvPr id="0" name=""/>
        <dsp:cNvSpPr/>
      </dsp:nvSpPr>
      <dsp:spPr>
        <a:xfrm>
          <a:off x="2375100" y="1528077"/>
          <a:ext cx="3655010" cy="3655010"/>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pt-BR" sz="3500" kern="1200" dirty="0">
              <a:latin typeface="Arial" panose="020B0604020202020204" pitchFamily="34" charset="0"/>
              <a:cs typeface="Arial" panose="020B0604020202020204" pitchFamily="34" charset="0"/>
            </a:rPr>
            <a:t>5W2H</a:t>
          </a:r>
        </a:p>
        <a:p>
          <a:pPr marL="0" lvl="0" indent="0" algn="ctr" defTabSz="1555750">
            <a:lnSpc>
              <a:spcPct val="90000"/>
            </a:lnSpc>
            <a:spcBef>
              <a:spcPct val="0"/>
            </a:spcBef>
            <a:spcAft>
              <a:spcPct val="35000"/>
            </a:spcAft>
            <a:buNone/>
          </a:pPr>
          <a:r>
            <a:rPr lang="pt-BR" sz="3500" kern="1200" dirty="0">
              <a:latin typeface="Arial" panose="020B0604020202020204" pitchFamily="34" charset="0"/>
              <a:cs typeface="Arial" panose="020B0604020202020204" pitchFamily="34" charset="0"/>
            </a:rPr>
            <a:t>Redução de custo e uso dos copos descartáveis</a:t>
          </a:r>
        </a:p>
      </dsp:txBody>
      <dsp:txXfrm>
        <a:off x="2910364" y="2063341"/>
        <a:ext cx="2584482" cy="2584482"/>
      </dsp:txXfrm>
    </dsp:sp>
    <dsp:sp modelId="{E73AAD70-5638-4547-900C-E23B2D385422}">
      <dsp:nvSpPr>
        <dsp:cNvPr id="0" name=""/>
        <dsp:cNvSpPr/>
      </dsp:nvSpPr>
      <dsp:spPr>
        <a:xfrm>
          <a:off x="3238074" y="60227"/>
          <a:ext cx="1827505" cy="182750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Who</a:t>
          </a: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Felipe/Senai</a:t>
          </a:r>
        </a:p>
      </dsp:txBody>
      <dsp:txXfrm>
        <a:off x="3505706" y="327859"/>
        <a:ext cx="1292241" cy="1292241"/>
      </dsp:txXfrm>
    </dsp:sp>
    <dsp:sp modelId="{44DE8026-5DDF-48F4-AA4B-FC9A6ABB271D}">
      <dsp:nvSpPr>
        <dsp:cNvPr id="0" name=""/>
        <dsp:cNvSpPr/>
      </dsp:nvSpPr>
      <dsp:spPr>
        <a:xfrm>
          <a:off x="4935027" y="969628"/>
          <a:ext cx="1827505" cy="1827505"/>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err="1">
              <a:latin typeface="Arial" panose="020B0604020202020204" pitchFamily="34" charset="0"/>
              <a:cs typeface="Arial" panose="020B0604020202020204" pitchFamily="34" charset="0"/>
            </a:rPr>
            <a:t>What</a:t>
          </a:r>
          <a:endParaRPr lang="pt-BR" sz="1700" kern="1200" dirty="0">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Diminuição de consumo de copos descartáveis</a:t>
          </a:r>
        </a:p>
      </dsp:txBody>
      <dsp:txXfrm>
        <a:off x="5202659" y="1237260"/>
        <a:ext cx="1292241" cy="1292241"/>
      </dsp:txXfrm>
    </dsp:sp>
    <dsp:sp modelId="{099155E3-CD6B-48D6-8413-CF8B7F687CC3}">
      <dsp:nvSpPr>
        <dsp:cNvPr id="0" name=""/>
        <dsp:cNvSpPr/>
      </dsp:nvSpPr>
      <dsp:spPr>
        <a:xfrm>
          <a:off x="5610736" y="2971784"/>
          <a:ext cx="1827505" cy="182750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err="1">
              <a:latin typeface="Arial" panose="020B0604020202020204" pitchFamily="34" charset="0"/>
              <a:cs typeface="Arial" panose="020B0604020202020204" pitchFamily="34" charset="0"/>
            </a:rPr>
            <a:t>Why</a:t>
          </a:r>
          <a:endParaRPr lang="pt-BR" sz="1700" kern="1200" dirty="0">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Poluição/ gasto de R$2,800/ano</a:t>
          </a:r>
        </a:p>
      </dsp:txBody>
      <dsp:txXfrm>
        <a:off x="5878368" y="3239416"/>
        <a:ext cx="1292241" cy="1292241"/>
      </dsp:txXfrm>
    </dsp:sp>
    <dsp:sp modelId="{49AF560E-F672-4912-8CB1-8F48B1D83D81}">
      <dsp:nvSpPr>
        <dsp:cNvPr id="0" name=""/>
        <dsp:cNvSpPr/>
      </dsp:nvSpPr>
      <dsp:spPr>
        <a:xfrm>
          <a:off x="4322188" y="4587573"/>
          <a:ext cx="1827505" cy="1827505"/>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err="1">
              <a:latin typeface="Arial" panose="020B0604020202020204" pitchFamily="34" charset="0"/>
              <a:cs typeface="Arial" panose="020B0604020202020204" pitchFamily="34" charset="0"/>
            </a:rPr>
            <a:t>Where</a:t>
          </a:r>
          <a:endParaRPr lang="pt-BR" sz="1700" kern="1200" dirty="0">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DBD Filtros</a:t>
          </a:r>
        </a:p>
      </dsp:txBody>
      <dsp:txXfrm>
        <a:off x="4589820" y="4855205"/>
        <a:ext cx="1292241" cy="1292241"/>
      </dsp:txXfrm>
    </dsp:sp>
    <dsp:sp modelId="{844C04BE-30C1-44D8-B9C5-D3F081F356CC}">
      <dsp:nvSpPr>
        <dsp:cNvPr id="0" name=""/>
        <dsp:cNvSpPr/>
      </dsp:nvSpPr>
      <dsp:spPr>
        <a:xfrm>
          <a:off x="2166652" y="4600263"/>
          <a:ext cx="1827505" cy="1827505"/>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err="1">
              <a:latin typeface="Arial" panose="020B0604020202020204" pitchFamily="34" charset="0"/>
              <a:cs typeface="Arial" panose="020B0604020202020204" pitchFamily="34" charset="0"/>
            </a:rPr>
            <a:t>When</a:t>
          </a:r>
          <a:endParaRPr lang="pt-BR" sz="1700" kern="1200" dirty="0">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15 dias</a:t>
          </a:r>
        </a:p>
      </dsp:txBody>
      <dsp:txXfrm>
        <a:off x="2434284" y="4867895"/>
        <a:ext cx="1292241" cy="1292241"/>
      </dsp:txXfrm>
    </dsp:sp>
    <dsp:sp modelId="{E31F275E-7916-49D9-993A-AE5EE618341B}">
      <dsp:nvSpPr>
        <dsp:cNvPr id="0" name=""/>
        <dsp:cNvSpPr/>
      </dsp:nvSpPr>
      <dsp:spPr>
        <a:xfrm>
          <a:off x="966968" y="2971784"/>
          <a:ext cx="1827505" cy="182750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err="1">
              <a:latin typeface="Arial" panose="020B0604020202020204" pitchFamily="34" charset="0"/>
              <a:cs typeface="Arial" panose="020B0604020202020204" pitchFamily="34" charset="0"/>
            </a:rPr>
            <a:t>How</a:t>
          </a:r>
          <a:r>
            <a:rPr lang="pt-BR" sz="1700" kern="1200" dirty="0">
              <a:latin typeface="Arial" panose="020B0604020202020204" pitchFamily="34" charset="0"/>
              <a:cs typeface="Arial" panose="020B0604020202020204" pitchFamily="34" charset="0"/>
            </a:rPr>
            <a:t> </a:t>
          </a:r>
          <a:r>
            <a:rPr lang="pt-BR" sz="1700" kern="1200" dirty="0" err="1">
              <a:latin typeface="Arial" panose="020B0604020202020204" pitchFamily="34" charset="0"/>
              <a:cs typeface="Arial" panose="020B0604020202020204" pitchFamily="34" charset="0"/>
            </a:rPr>
            <a:t>much</a:t>
          </a:r>
          <a:endParaRPr lang="pt-BR" sz="1700" kern="1200" dirty="0">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0800</a:t>
          </a:r>
        </a:p>
      </dsp:txBody>
      <dsp:txXfrm>
        <a:off x="1234600" y="3239416"/>
        <a:ext cx="1292241" cy="1292241"/>
      </dsp:txXfrm>
    </dsp:sp>
    <dsp:sp modelId="{64420CE8-28D4-4C5C-8F05-FFB55F1C5D68}">
      <dsp:nvSpPr>
        <dsp:cNvPr id="0" name=""/>
        <dsp:cNvSpPr/>
      </dsp:nvSpPr>
      <dsp:spPr>
        <a:xfrm>
          <a:off x="1426846" y="956929"/>
          <a:ext cx="1827505" cy="1827505"/>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kern="1200" dirty="0" err="1">
              <a:latin typeface="Arial" panose="020B0604020202020204" pitchFamily="34" charset="0"/>
              <a:cs typeface="Arial" panose="020B0604020202020204" pitchFamily="34" charset="0"/>
            </a:rPr>
            <a:t>How</a:t>
          </a:r>
          <a:endParaRPr lang="pt-BR" sz="1700" kern="1200" dirty="0">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r>
            <a:rPr lang="pt-BR" sz="1700" kern="1200" dirty="0">
              <a:latin typeface="Arial" panose="020B0604020202020204" pitchFamily="34" charset="0"/>
              <a:cs typeface="Arial" panose="020B0604020202020204" pitchFamily="34" charset="0"/>
            </a:rPr>
            <a:t>Mediante aprovação da diretoria</a:t>
          </a:r>
        </a:p>
      </dsp:txBody>
      <dsp:txXfrm>
        <a:off x="1694478" y="1224561"/>
        <a:ext cx="1292241" cy="12922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0732D-C196-4276-9D80-8261789FAAE1}" type="datetimeFigureOut">
              <a:rPr lang="pt-BR" smtClean="0"/>
              <a:t>03/05/2022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1F628-7C70-4346-A789-B8224BD9FB45}" type="slidenum">
              <a:rPr lang="pt-BR" smtClean="0"/>
              <a:t>‹nº›</a:t>
            </a:fld>
            <a:endParaRPr lang="pt-BR"/>
          </a:p>
        </p:txBody>
      </p:sp>
    </p:spTree>
    <p:extLst>
      <p:ext uri="{BB962C8B-B14F-4D97-AF65-F5344CB8AC3E}">
        <p14:creationId xmlns:p14="http://schemas.microsoft.com/office/powerpoint/2010/main" val="175565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pt-BR" dirty="0"/>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solidFill>
                  <a:schemeClr val="accent1">
                    <a:lumMod val="75000"/>
                  </a:schemeClr>
                </a:solidFill>
              </a:defRPr>
            </a:lvl1pPr>
          </a:lstStyle>
          <a:p>
            <a:r>
              <a:rPr lang="pt-BR" dirty="0"/>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n-US" dirty="0"/>
          </a:p>
        </p:txBody>
      </p:sp>
      <p:sp>
        <p:nvSpPr>
          <p:cNvPr id="4" name="Date Placeholder 3"/>
          <p:cNvSpPr>
            <a:spLocks noGrp="1"/>
          </p:cNvSpPr>
          <p:nvPr>
            <p:ph type="dt" sz="half" idx="10"/>
          </p:nvPr>
        </p:nvSpPr>
        <p:spPr>
          <a:xfrm rot="21420000">
            <a:off x="96868" y="4705508"/>
            <a:ext cx="10998654" cy="1163112"/>
          </a:xfrm>
        </p:spPr>
        <p:txBody>
          <a:bodyPr/>
          <a:lstStyle>
            <a:lvl1pPr algn="l">
              <a:defRPr sz="3000">
                <a:solidFill>
                  <a:schemeClr val="accent1">
                    <a:lumMod val="60000"/>
                    <a:lumOff val="40000"/>
                  </a:schemeClr>
                </a:solidFill>
              </a:defRPr>
            </a:lvl1pPr>
          </a:lstStyle>
          <a:p>
            <a:r>
              <a:rPr lang="en-US" dirty="0"/>
              <a:t>Professor </a:t>
            </a:r>
            <a:r>
              <a:rPr lang="en-US" dirty="0" err="1"/>
              <a:t>edgard</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normAutofit/>
          </a:bodyPr>
          <a:lstStyle>
            <a:lvl1pPr marL="0" indent="0" algn="ctr">
              <a:buNone/>
              <a:defRPr sz="4000" cap="none"/>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E240176-F1D3-49EC-82F4-0915A3AC4184}"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CF3075A-B3CA-4308-8288-4AA3FDE33D80}"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C674B8D-FEEF-4ACC-AE11-BD533592BCDC}"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0326006-7E0B-4944-9FC8-8FFECA54B11C}"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B5A3413-B80B-4905-8668-7292F4C8B0D5}"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74019662-C6A4-45F9-A235-129F0C1DEF43}" type="datetimeFigureOut">
              <a:rPr lang="en-US" dirty="0"/>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909BB764-976A-4040-BDCA-252C91CEE939}" type="datetimeFigureOut">
              <a:rPr lang="en-US" dirty="0"/>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5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ctr">
              <a:defRPr sz="5000" b="1">
                <a:solidFill>
                  <a:schemeClr val="accent1">
                    <a:lumMod val="75000"/>
                  </a:schemeClr>
                </a:solidFill>
                <a:latin typeface="Arial" panose="020B0604020202020204" pitchFamily="34" charset="0"/>
                <a:cs typeface="Arial" panose="020B0604020202020204" pitchFamily="34" charset="0"/>
              </a:defRPr>
            </a:lvl1pPr>
          </a:lstStyle>
          <a:p>
            <a:r>
              <a:rPr lang="pt-BR" dirty="0"/>
              <a:t>Clique para editar o título Mestre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údo 05">
    <p:spTree>
      <p:nvGrpSpPr>
        <p:cNvPr id="1" name=""/>
        <p:cNvGrpSpPr/>
        <p:nvPr/>
      </p:nvGrpSpPr>
      <p:grpSpPr>
        <a:xfrm>
          <a:off x="0" y="0"/>
          <a:ext cx="0" cy="0"/>
          <a:chOff x="0" y="0"/>
          <a:chExt cx="0" cy="0"/>
        </a:xfrm>
      </p:grpSpPr>
      <p:sp>
        <p:nvSpPr>
          <p:cNvPr id="13" name="Espaço Reservado para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pt-BR" noProof="0"/>
              <a:t>Editar estilos de texto Mestre</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pt-BR" noProof="0"/>
              <a:t>Clique para editar o estilo de título Mestre</a:t>
            </a:r>
          </a:p>
        </p:txBody>
      </p:sp>
      <p:sp>
        <p:nvSpPr>
          <p:cNvPr id="16" name="Espaço Reservado para Conteú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pt-BR" noProof="0"/>
              <a:t>Ícone</a:t>
            </a:r>
          </a:p>
        </p:txBody>
      </p:sp>
      <p:grpSp>
        <p:nvGrpSpPr>
          <p:cNvPr id="11" name="Grupo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tângulo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grpSp>
      <p:sp>
        <p:nvSpPr>
          <p:cNvPr id="15" name="Espaço Reservado para o Número do Slide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pt-BR" sz="1200" noProof="0" smtClean="0">
                <a:solidFill>
                  <a:schemeClr val="bg1"/>
                </a:solidFill>
              </a:rPr>
              <a:pPr algn="ctr" rtl="0"/>
              <a:t>‹nº›</a:t>
            </a:fld>
            <a:endParaRPr lang="pt-BR" sz="1200" noProof="0">
              <a:solidFill>
                <a:schemeClr val="bg1"/>
              </a:solidFill>
            </a:endParaRPr>
          </a:p>
        </p:txBody>
      </p:sp>
    </p:spTree>
    <p:extLst>
      <p:ext uri="{BB962C8B-B14F-4D97-AF65-F5344CB8AC3E}">
        <p14:creationId xmlns:p14="http://schemas.microsoft.com/office/powerpoint/2010/main" val="143113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378823" y="144074"/>
            <a:ext cx="11403874" cy="1151965"/>
          </a:xfrm>
        </p:spPr>
        <p:txBody>
          <a:bodyPr/>
          <a:lstStyle>
            <a:lvl1pPr>
              <a:defRPr>
                <a:solidFill>
                  <a:schemeClr val="accent1">
                    <a:lumMod val="75000"/>
                  </a:schemeClr>
                </a:solidFill>
                <a:latin typeface="Arial Black" panose="020B0A04020102020204" pitchFamily="34" charset="0"/>
              </a:defRPr>
            </a:lvl1pPr>
          </a:lstStyle>
          <a:p>
            <a:r>
              <a:rPr lang="pt-BR" dirty="0"/>
              <a:t>Clique para editar o título Mestre</a:t>
            </a:r>
            <a:endParaRPr lang="en-US" dirty="0"/>
          </a:p>
        </p:txBody>
      </p:sp>
      <p:sp>
        <p:nvSpPr>
          <p:cNvPr id="12" name="Content Placeholder 2"/>
          <p:cNvSpPr>
            <a:spLocks noGrp="1"/>
          </p:cNvSpPr>
          <p:nvPr>
            <p:ph sz="quarter" idx="13" hasCustomPrompt="1"/>
          </p:nvPr>
        </p:nvSpPr>
        <p:spPr>
          <a:xfrm>
            <a:off x="378823" y="1475568"/>
            <a:ext cx="11403874" cy="4807666"/>
          </a:xfrm>
        </p:spPr>
        <p:txBody>
          <a:bodyPr/>
          <a:lstStyle>
            <a:lvl1pPr>
              <a:buClr>
                <a:srgbClr val="002060"/>
              </a:buClr>
              <a:defRPr sz="2800" cap="none">
                <a:latin typeface="Arial" panose="020B0604020202020204" pitchFamily="34" charset="0"/>
                <a:cs typeface="Arial" panose="020B0604020202020204" pitchFamily="34" charset="0"/>
              </a:defRPr>
            </a:lvl1pPr>
            <a:lvl2pPr>
              <a:buClr>
                <a:srgbClr val="002060"/>
              </a:buClr>
              <a:defRPr sz="2400" cap="none">
                <a:latin typeface="Arial" panose="020B0604020202020204" pitchFamily="34" charset="0"/>
                <a:cs typeface="Arial" panose="020B0604020202020204" pitchFamily="34" charset="0"/>
              </a:defRPr>
            </a:lvl2pPr>
            <a:lvl3pPr>
              <a:buClr>
                <a:srgbClr val="002060"/>
              </a:buClr>
              <a:defRPr sz="2000" cap="none">
                <a:latin typeface="Arial" panose="020B0604020202020204" pitchFamily="34" charset="0"/>
                <a:cs typeface="Arial" panose="020B0604020202020204" pitchFamily="34" charset="0"/>
              </a:defRPr>
            </a:lvl3pPr>
            <a:lvl4pPr>
              <a:buClr>
                <a:srgbClr val="002060"/>
              </a:buClr>
              <a:defRPr cap="none">
                <a:latin typeface="Arial" panose="020B0604020202020204" pitchFamily="34" charset="0"/>
                <a:cs typeface="Arial" panose="020B0604020202020204" pitchFamily="34" charset="0"/>
              </a:defRPr>
            </a:lvl4pPr>
            <a:lvl5pPr>
              <a:buClr>
                <a:srgbClr val="002060"/>
              </a:buClr>
              <a:defRPr cap="none">
                <a:latin typeface="Arial" panose="020B0604020202020204" pitchFamily="34" charset="0"/>
                <a:cs typeface="Arial" panose="020B060402020202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12" name="Content Placeholder 2"/>
          <p:cNvSpPr>
            <a:spLocks noGrp="1"/>
          </p:cNvSpPr>
          <p:nvPr>
            <p:ph sz="quarter" idx="13" hasCustomPrompt="1"/>
          </p:nvPr>
        </p:nvSpPr>
        <p:spPr>
          <a:xfrm>
            <a:off x="378823" y="248194"/>
            <a:ext cx="11403874" cy="6035040"/>
          </a:xfrm>
        </p:spPr>
        <p:txBody>
          <a:bodyPr>
            <a:normAutofit/>
          </a:bodyPr>
          <a:lstStyle>
            <a:lvl1pPr>
              <a:buClr>
                <a:srgbClr val="002060"/>
              </a:buClr>
              <a:defRPr sz="2800" cap="none">
                <a:latin typeface="Arial" panose="020B0604020202020204" pitchFamily="34" charset="0"/>
                <a:cs typeface="Arial" panose="020B0604020202020204" pitchFamily="34" charset="0"/>
              </a:defRPr>
            </a:lvl1pPr>
            <a:lvl2pPr>
              <a:buClr>
                <a:srgbClr val="002060"/>
              </a:buClr>
              <a:defRPr sz="2000" cap="none">
                <a:latin typeface="Arial" panose="020B0604020202020204" pitchFamily="34" charset="0"/>
                <a:cs typeface="Arial" panose="020B0604020202020204" pitchFamily="34" charset="0"/>
              </a:defRPr>
            </a:lvl2pPr>
            <a:lvl3pPr>
              <a:buClr>
                <a:srgbClr val="002060"/>
              </a:buClr>
              <a:defRPr sz="1800" cap="none">
                <a:latin typeface="Arial" panose="020B0604020202020204" pitchFamily="34" charset="0"/>
                <a:cs typeface="Arial" panose="020B0604020202020204" pitchFamily="34" charset="0"/>
              </a:defRPr>
            </a:lvl3pPr>
            <a:lvl4pPr>
              <a:buClr>
                <a:srgbClr val="002060"/>
              </a:buClr>
              <a:defRPr sz="1600" cap="none">
                <a:latin typeface="Arial" panose="020B0604020202020204" pitchFamily="34" charset="0"/>
                <a:cs typeface="Arial" panose="020B0604020202020204" pitchFamily="34" charset="0"/>
              </a:defRPr>
            </a:lvl4pPr>
            <a:lvl5pPr>
              <a:buClr>
                <a:srgbClr val="002060"/>
              </a:buClr>
              <a:defRPr sz="1600" cap="none">
                <a:latin typeface="Arial" panose="020B0604020202020204" pitchFamily="34" charset="0"/>
                <a:cs typeface="Arial" panose="020B060402020202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349184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5/3/2022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5/3/2022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829323-6A73-409C-86A6-9EAF0F851121}"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Rectangle 12"/>
          <p:cNvSpPr/>
          <p:nvPr/>
        </p:nvSpPr>
        <p:spPr>
          <a:xfrm>
            <a:off x="0" y="6479177"/>
            <a:ext cx="12192000" cy="228914"/>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0" y="149909"/>
            <a:ext cx="12192000" cy="1151965"/>
          </a:xfrm>
          <a:prstGeom prst="rect">
            <a:avLst/>
          </a:prstGeom>
        </p:spPr>
        <p:txBody>
          <a:bodyPr vert="horz" lIns="91440" tIns="45720" rIns="91440" bIns="45720" rtlCol="0" anchor="ctr">
            <a:normAutofit/>
          </a:bodyPr>
          <a:lstStyle/>
          <a:p>
            <a:r>
              <a:rPr lang="pt-BR" dirty="0"/>
              <a:t>Clique para editar o título Mestre</a:t>
            </a:r>
            <a:endParaRPr lang="en-US" dirty="0"/>
          </a:p>
        </p:txBody>
      </p:sp>
      <p:sp>
        <p:nvSpPr>
          <p:cNvPr id="3" name="Text Placeholder 2"/>
          <p:cNvSpPr>
            <a:spLocks noGrp="1"/>
          </p:cNvSpPr>
          <p:nvPr>
            <p:ph type="body" idx="1"/>
          </p:nvPr>
        </p:nvSpPr>
        <p:spPr>
          <a:xfrm>
            <a:off x="685801" y="1410790"/>
            <a:ext cx="10396882" cy="4392724"/>
          </a:xfrm>
          <a:prstGeom prst="rect">
            <a:avLst/>
          </a:prstGeom>
        </p:spPr>
        <p:txBody>
          <a:bodyPr vert="horz" lIns="91440" tIns="45720" rIns="91440" bIns="45720" rtlCol="0" anchor="ctr">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Date Placeholder 3"/>
          <p:cNvSpPr>
            <a:spLocks noGrp="1"/>
          </p:cNvSpPr>
          <p:nvPr>
            <p:ph type="dt" sz="half" idx="2"/>
          </p:nvPr>
        </p:nvSpPr>
        <p:spPr>
          <a:xfrm>
            <a:off x="7298083" y="6026888"/>
            <a:ext cx="3784600" cy="228915"/>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5/3/2022</a:t>
            </a:fld>
            <a:endParaRPr lang="en-US" dirty="0"/>
          </a:p>
        </p:txBody>
      </p:sp>
      <p:sp>
        <p:nvSpPr>
          <p:cNvPr id="5" name="Footer Placeholder 4"/>
          <p:cNvSpPr>
            <a:spLocks noGrp="1"/>
          </p:cNvSpPr>
          <p:nvPr>
            <p:ph type="ftr" sz="quarter" idx="3"/>
          </p:nvPr>
        </p:nvSpPr>
        <p:spPr>
          <a:xfrm>
            <a:off x="685801" y="6026888"/>
            <a:ext cx="5499719" cy="228915"/>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6026888"/>
            <a:ext cx="907186" cy="228915"/>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9"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 id="2147483670" r:id="rId19"/>
    <p:sldLayoutId id="2147483672" r:id="rId20"/>
  </p:sldLayoutIdLst>
  <p:hf sldNum="0" hdr="0" ftr="0" dt="0"/>
  <p:txStyles>
    <p:titleStyle>
      <a:lvl1pPr algn="l" defTabSz="914400" rtl="0" eaLnBrk="1" latinLnBrk="0" hangingPunct="1">
        <a:lnSpc>
          <a:spcPct val="90000"/>
        </a:lnSpc>
        <a:spcBef>
          <a:spcPct val="0"/>
        </a:spcBef>
        <a:buNone/>
        <a:defRPr sz="30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linkedin.com/in/professoredgard/" TargetMode="Externa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http://lattes.cnpq.br/3483119098229702" TargetMode="External"/><Relationship Id="rId5" Type="http://schemas.openxmlformats.org/officeDocument/2006/relationships/hyperlink" Target="http://www.professoredgard.com/"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 Id="rId4" Type="http://schemas.openxmlformats.org/officeDocument/2006/relationships/image" Target="../media/image62.jpeg"/></Relationships>
</file>

<file path=ppt/slides/_rels/slide213.xml.rels><?xml version="1.0" encoding="UTF-8" standalone="yes"?>
<Relationships xmlns="http://schemas.openxmlformats.org/package/2006/relationships"><Relationship Id="rId3" Type="http://schemas.openxmlformats.org/officeDocument/2006/relationships/hyperlink" Target="http://www.professoredgard.com/" TargetMode="External"/><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hyperlink" Target="https://www.linkedin.com/in/professoredgard/" TargetMode="External"/><Relationship Id="rId4" Type="http://schemas.openxmlformats.org/officeDocument/2006/relationships/hyperlink" Target="http://lattes.cnpq.br/3483119098229702" TargetMode="Externa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4" name="Freeform: Shape 7">
            <a:extLst>
              <a:ext uri="{FF2B5EF4-FFF2-40B4-BE49-F238E27FC236}">
                <a16:creationId xmlns:a16="http://schemas.microsoft.com/office/drawing/2014/main" id="{9EC0B389-6C5B-4613-955F-777B28DFB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7370519-0BA6-4E71-BC75-D54767CA37A2}"/>
              </a:ext>
            </a:extLst>
          </p:cNvPr>
          <p:cNvSpPr>
            <a:spLocks noGrp="1"/>
          </p:cNvSpPr>
          <p:nvPr>
            <p:ph type="ctrTitle"/>
          </p:nvPr>
        </p:nvSpPr>
        <p:spPr>
          <a:xfrm>
            <a:off x="1218407" y="943953"/>
            <a:ext cx="9755187" cy="2485047"/>
          </a:xfrm>
        </p:spPr>
        <p:txBody>
          <a:bodyPr>
            <a:normAutofit/>
          </a:bodyPr>
          <a:lstStyle/>
          <a:p>
            <a:pPr algn="ctr"/>
            <a:r>
              <a:rPr lang="pt-BR" sz="7200" dirty="0">
                <a:solidFill>
                  <a:srgbClr val="0070C0"/>
                </a:solidFill>
              </a:rPr>
              <a:t>Ferramentas da Qualidade</a:t>
            </a:r>
          </a:p>
        </p:txBody>
      </p:sp>
      <p:sp>
        <p:nvSpPr>
          <p:cNvPr id="3" name="Subtítulo 2">
            <a:extLst>
              <a:ext uri="{FF2B5EF4-FFF2-40B4-BE49-F238E27FC236}">
                <a16:creationId xmlns:a16="http://schemas.microsoft.com/office/drawing/2014/main" id="{8BF043BB-7376-419C-BB44-2BB4E4D6ACB1}"/>
              </a:ext>
            </a:extLst>
          </p:cNvPr>
          <p:cNvSpPr>
            <a:spLocks noGrp="1"/>
          </p:cNvSpPr>
          <p:nvPr>
            <p:ph type="subTitle" idx="1"/>
          </p:nvPr>
        </p:nvSpPr>
        <p:spPr>
          <a:xfrm>
            <a:off x="1218406" y="4105403"/>
            <a:ext cx="9755187" cy="1073254"/>
          </a:xfrm>
        </p:spPr>
        <p:txBody>
          <a:bodyPr>
            <a:normAutofit/>
          </a:bodyPr>
          <a:lstStyle/>
          <a:p>
            <a:pPr algn="ctr"/>
            <a:r>
              <a:rPr lang="pt-BR" dirty="0">
                <a:solidFill>
                  <a:schemeClr val="tx1">
                    <a:lumMod val="85000"/>
                    <a:lumOff val="15000"/>
                  </a:schemeClr>
                </a:solidFill>
              </a:rPr>
              <a:t>Ferramentas Básicas da Qualidade</a:t>
            </a:r>
          </a:p>
        </p:txBody>
      </p:sp>
      <p:sp>
        <p:nvSpPr>
          <p:cNvPr id="15" name="Freeform: Shape 9">
            <a:extLst>
              <a:ext uri="{FF2B5EF4-FFF2-40B4-BE49-F238E27FC236}">
                <a16:creationId xmlns:a16="http://schemas.microsoft.com/office/drawing/2014/main" id="{8AC43696-2597-400A-96DE-C9CA14634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sp>
        <p:nvSpPr>
          <p:cNvPr id="17" name="Subtítulo 2">
            <a:extLst>
              <a:ext uri="{FF2B5EF4-FFF2-40B4-BE49-F238E27FC236}">
                <a16:creationId xmlns:a16="http://schemas.microsoft.com/office/drawing/2014/main" id="{69F0EA54-734E-4949-B519-68870F65CD7D}"/>
              </a:ext>
            </a:extLst>
          </p:cNvPr>
          <p:cNvSpPr txBox="1">
            <a:spLocks/>
          </p:cNvSpPr>
          <p:nvPr/>
        </p:nvSpPr>
        <p:spPr>
          <a:xfrm>
            <a:off x="1218405" y="5828077"/>
            <a:ext cx="9755187" cy="1073254"/>
          </a:xfrm>
          <a:prstGeom prst="rect">
            <a:avLst/>
          </a:prstGeom>
        </p:spPr>
        <p:txBody>
          <a:bodyPr vert="horz" lIns="91440" tIns="45720" rIns="91440" bIns="45720" rtlCol="0" anchor="t">
            <a:normAutofit/>
          </a:bodyPr>
          <a:lstStyle>
            <a:lvl1pPr marL="0" indent="0" algn="r"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80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ctr"/>
            <a:r>
              <a:rPr lang="pt-BR" dirty="0">
                <a:solidFill>
                  <a:schemeClr val="tx1">
                    <a:lumMod val="85000"/>
                    <a:lumOff val="15000"/>
                  </a:schemeClr>
                </a:solidFill>
              </a:rPr>
              <a:t>PROFESSOR EDGARD</a:t>
            </a:r>
          </a:p>
        </p:txBody>
      </p:sp>
    </p:spTree>
    <p:extLst>
      <p:ext uri="{BB962C8B-B14F-4D97-AF65-F5344CB8AC3E}">
        <p14:creationId xmlns:p14="http://schemas.microsoft.com/office/powerpoint/2010/main" val="197438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QUALIDADE BASEADA NO CLIENTE</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“É a adequação ao uso.”</a:t>
            </a:r>
          </a:p>
          <a:p>
            <a:pPr marL="0" indent="0" algn="just">
              <a:buNone/>
            </a:pPr>
            <a:r>
              <a:rPr lang="pt-BR" sz="3600" dirty="0"/>
              <a:t>“É a conformidade às exigências do cliente.”</a:t>
            </a:r>
          </a:p>
        </p:txBody>
      </p:sp>
    </p:spTree>
    <p:extLst>
      <p:ext uri="{BB962C8B-B14F-4D97-AF65-F5344CB8AC3E}">
        <p14:creationId xmlns:p14="http://schemas.microsoft.com/office/powerpoint/2010/main" val="566017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Construído com a aparência de uma espinha de peixe, essa ferramenta foi aplicada, pela primeira vez, em </a:t>
            </a:r>
            <a:r>
              <a:rPr lang="pt-BR" sz="3600" b="1" dirty="0"/>
              <a:t>1953</a:t>
            </a:r>
            <a:r>
              <a:rPr lang="pt-BR" sz="3600" dirty="0"/>
              <a:t>, no Japão, pelo professor da Universidade de Tóquio, </a:t>
            </a:r>
            <a:r>
              <a:rPr lang="pt-BR" sz="3600" dirty="0" err="1"/>
              <a:t>Kaoru</a:t>
            </a:r>
            <a:r>
              <a:rPr lang="pt-BR" sz="3600" dirty="0"/>
              <a:t> </a:t>
            </a:r>
            <a:r>
              <a:rPr lang="pt-BR" sz="3600" b="1" dirty="0"/>
              <a:t>Ishikawa</a:t>
            </a:r>
            <a:r>
              <a:rPr lang="pt-BR" sz="3600" dirty="0"/>
              <a:t>, para </a:t>
            </a:r>
            <a:r>
              <a:rPr lang="pt-BR" sz="3600" i="1" dirty="0">
                <a:solidFill>
                  <a:srgbClr val="FF0000"/>
                </a:solidFill>
              </a:rPr>
              <a:t>sintetizar as opiniões de engenheiros de uma fábrica </a:t>
            </a:r>
            <a:r>
              <a:rPr lang="pt-BR" sz="3600" dirty="0"/>
              <a:t>quando estes discutem problemas de qualidade</a:t>
            </a:r>
          </a:p>
        </p:txBody>
      </p:sp>
    </p:spTree>
    <p:extLst>
      <p:ext uri="{BB962C8B-B14F-4D97-AF65-F5344CB8AC3E}">
        <p14:creationId xmlns:p14="http://schemas.microsoft.com/office/powerpoint/2010/main" val="13045278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2">
            <a:extLst>
              <a:ext uri="{FF2B5EF4-FFF2-40B4-BE49-F238E27FC236}">
                <a16:creationId xmlns:a16="http://schemas.microsoft.com/office/drawing/2014/main" id="{D73B0726-127A-47A0-8A17-CE2B1BBAB762}"/>
              </a:ext>
            </a:extLst>
          </p:cNvPr>
          <p:cNvGraphicFramePr>
            <a:graphicFrameLocks noGrp="1"/>
          </p:cNvGraphicFramePr>
          <p:nvPr>
            <p:ph sz="quarter" idx="13"/>
            <p:extLst>
              <p:ext uri="{D42A27DB-BD31-4B8C-83A1-F6EECF244321}">
                <p14:modId xmlns:p14="http://schemas.microsoft.com/office/powerpoint/2010/main" val="3045592646"/>
              </p:ext>
            </p:extLst>
          </p:nvPr>
        </p:nvGraphicFramePr>
        <p:xfrm>
          <a:off x="379413" y="247650"/>
          <a:ext cx="11403012" cy="603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1583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xplosão: 8 Pontos 35">
            <a:extLst>
              <a:ext uri="{FF2B5EF4-FFF2-40B4-BE49-F238E27FC236}">
                <a16:creationId xmlns:a16="http://schemas.microsoft.com/office/drawing/2014/main" id="{13E0052D-2F31-431F-920D-DEB6727462C7}"/>
              </a:ext>
            </a:extLst>
          </p:cNvPr>
          <p:cNvSpPr/>
          <p:nvPr/>
        </p:nvSpPr>
        <p:spPr>
          <a:xfrm>
            <a:off x="0" y="0"/>
            <a:ext cx="12192000" cy="6273793"/>
          </a:xfrm>
          <a:prstGeom prst="irregularSeal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5400" b="1" dirty="0">
                <a:solidFill>
                  <a:schemeClr val="tx1"/>
                </a:solidFill>
                <a:latin typeface="Arial Black" panose="020B0A04020102020204" pitchFamily="34" charset="0"/>
              </a:rPr>
              <a:t>Camisas com defeitos de fabricação</a:t>
            </a:r>
          </a:p>
        </p:txBody>
      </p:sp>
    </p:spTree>
    <p:extLst>
      <p:ext uri="{BB962C8B-B14F-4D97-AF65-F5344CB8AC3E}">
        <p14:creationId xmlns:p14="http://schemas.microsoft.com/office/powerpoint/2010/main" val="38637773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eta: para a Direita 62">
            <a:extLst>
              <a:ext uri="{FF2B5EF4-FFF2-40B4-BE49-F238E27FC236}">
                <a16:creationId xmlns:a16="http://schemas.microsoft.com/office/drawing/2014/main" id="{1B91C5E6-C6E0-4CAF-B967-B95FF1FAC956}"/>
              </a:ext>
            </a:extLst>
          </p:cNvPr>
          <p:cNvSpPr/>
          <p:nvPr/>
        </p:nvSpPr>
        <p:spPr>
          <a:xfrm>
            <a:off x="0" y="3029621"/>
            <a:ext cx="9461500" cy="438842"/>
          </a:xfrm>
          <a:prstGeom prst="rightArrow">
            <a:avLst/>
          </a:prstGeom>
          <a:solidFill>
            <a:schemeClr val="accent4">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grpSp>
        <p:nvGrpSpPr>
          <p:cNvPr id="6" name="Agrupar 5">
            <a:extLst>
              <a:ext uri="{FF2B5EF4-FFF2-40B4-BE49-F238E27FC236}">
                <a16:creationId xmlns:a16="http://schemas.microsoft.com/office/drawing/2014/main" id="{54E0E5E1-CF11-4B0A-BE73-0B950BB8E101}"/>
              </a:ext>
            </a:extLst>
          </p:cNvPr>
          <p:cNvGrpSpPr/>
          <p:nvPr/>
        </p:nvGrpSpPr>
        <p:grpSpPr>
          <a:xfrm>
            <a:off x="5527107" y="6280"/>
            <a:ext cx="2764134" cy="3333365"/>
            <a:chOff x="5527107" y="25330"/>
            <a:chExt cx="2764134" cy="3333365"/>
          </a:xfrm>
        </p:grpSpPr>
        <p:sp>
          <p:nvSpPr>
            <p:cNvPr id="25" name="Seta: para Cima 24">
              <a:extLst>
                <a:ext uri="{FF2B5EF4-FFF2-40B4-BE49-F238E27FC236}">
                  <a16:creationId xmlns:a16="http://schemas.microsoft.com/office/drawing/2014/main" id="{6DF157CF-F4FE-44C6-A8F2-A475672C62D7}"/>
                </a:ext>
              </a:extLst>
            </p:cNvPr>
            <p:cNvSpPr/>
            <p:nvPr/>
          </p:nvSpPr>
          <p:spPr>
            <a:xfrm rot="9073931">
              <a:off x="7477990" y="25330"/>
              <a:ext cx="363915" cy="3333365"/>
            </a:xfrm>
            <a:prstGeom prst="upArrow">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33" name="Retângulo: Cantos Arredondados 32">
              <a:extLst>
                <a:ext uri="{FF2B5EF4-FFF2-40B4-BE49-F238E27FC236}">
                  <a16:creationId xmlns:a16="http://schemas.microsoft.com/office/drawing/2014/main" id="{5701ABF0-22B7-4FC4-9158-E9E11E553C2B}"/>
                </a:ext>
              </a:extLst>
            </p:cNvPr>
            <p:cNvSpPr/>
            <p:nvPr/>
          </p:nvSpPr>
          <p:spPr>
            <a:xfrm>
              <a:off x="5806380" y="173002"/>
              <a:ext cx="2376264" cy="504056"/>
            </a:xfrm>
            <a:prstGeom prst="roundRect">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Mão de obra</a:t>
              </a:r>
            </a:p>
          </p:txBody>
        </p:sp>
        <p:sp>
          <p:nvSpPr>
            <p:cNvPr id="36" name="Retângulo 35">
              <a:extLst>
                <a:ext uri="{FF2B5EF4-FFF2-40B4-BE49-F238E27FC236}">
                  <a16:creationId xmlns:a16="http://schemas.microsoft.com/office/drawing/2014/main" id="{BF691AB2-71C1-4683-9826-9C129EA32CD3}"/>
                </a:ext>
              </a:extLst>
            </p:cNvPr>
            <p:cNvSpPr/>
            <p:nvPr/>
          </p:nvSpPr>
          <p:spPr>
            <a:xfrm>
              <a:off x="5783970" y="1237382"/>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5FD97B7-D167-4318-93BB-7D0A0F837775}"/>
                </a:ext>
              </a:extLst>
            </p:cNvPr>
            <p:cNvSpPr/>
            <p:nvPr/>
          </p:nvSpPr>
          <p:spPr>
            <a:xfrm>
              <a:off x="5527107" y="77157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40" name="Retângulo 39">
              <a:extLst>
                <a:ext uri="{FF2B5EF4-FFF2-40B4-BE49-F238E27FC236}">
                  <a16:creationId xmlns:a16="http://schemas.microsoft.com/office/drawing/2014/main" id="{ACAA47D9-B967-4A28-868C-F6BEAD8957ED}"/>
                </a:ext>
              </a:extLst>
            </p:cNvPr>
            <p:cNvSpPr/>
            <p:nvPr/>
          </p:nvSpPr>
          <p:spPr>
            <a:xfrm>
              <a:off x="6040075" y="169980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38" name="Retângulo 37">
              <a:extLst>
                <a:ext uri="{FF2B5EF4-FFF2-40B4-BE49-F238E27FC236}">
                  <a16:creationId xmlns:a16="http://schemas.microsoft.com/office/drawing/2014/main" id="{C4638108-C201-41F0-A965-8968B38F9714}"/>
                </a:ext>
              </a:extLst>
            </p:cNvPr>
            <p:cNvSpPr/>
            <p:nvPr/>
          </p:nvSpPr>
          <p:spPr>
            <a:xfrm>
              <a:off x="6295689" y="2174824"/>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46" name="Retângulo 45">
              <a:extLst>
                <a:ext uri="{FF2B5EF4-FFF2-40B4-BE49-F238E27FC236}">
                  <a16:creationId xmlns:a16="http://schemas.microsoft.com/office/drawing/2014/main" id="{F13E993A-FADE-49DF-9DD7-2AB890285F3D}"/>
                </a:ext>
              </a:extLst>
            </p:cNvPr>
            <p:cNvSpPr/>
            <p:nvPr/>
          </p:nvSpPr>
          <p:spPr>
            <a:xfrm>
              <a:off x="6563049" y="264993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grpSp>
      <p:grpSp>
        <p:nvGrpSpPr>
          <p:cNvPr id="48" name="Agrupar 47">
            <a:extLst>
              <a:ext uri="{FF2B5EF4-FFF2-40B4-BE49-F238E27FC236}">
                <a16:creationId xmlns:a16="http://schemas.microsoft.com/office/drawing/2014/main" id="{65DD9C35-4824-4E01-9AAA-272F2F3BA426}"/>
              </a:ext>
            </a:extLst>
          </p:cNvPr>
          <p:cNvGrpSpPr/>
          <p:nvPr/>
        </p:nvGrpSpPr>
        <p:grpSpPr>
          <a:xfrm>
            <a:off x="3081080" y="-6766"/>
            <a:ext cx="2507271" cy="3333365"/>
            <a:chOff x="5774445" y="25330"/>
            <a:chExt cx="2507271" cy="3333365"/>
          </a:xfrm>
          <a:solidFill>
            <a:schemeClr val="bg2"/>
          </a:solidFill>
        </p:grpSpPr>
        <p:sp>
          <p:nvSpPr>
            <p:cNvPr id="50" name="Seta: para Cima 49">
              <a:extLst>
                <a:ext uri="{FF2B5EF4-FFF2-40B4-BE49-F238E27FC236}">
                  <a16:creationId xmlns:a16="http://schemas.microsoft.com/office/drawing/2014/main" id="{4240C032-3785-4D21-813B-158614A461AE}"/>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2" name="Retângulo: Cantos Arredondados 51">
              <a:extLst>
                <a:ext uri="{FF2B5EF4-FFF2-40B4-BE49-F238E27FC236}">
                  <a16:creationId xmlns:a16="http://schemas.microsoft.com/office/drawing/2014/main" id="{4F5A96A6-C9CC-4429-ACB6-1DAAA5D7921F}"/>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Material (MP)</a:t>
              </a:r>
            </a:p>
          </p:txBody>
        </p:sp>
        <p:sp>
          <p:nvSpPr>
            <p:cNvPr id="54" name="Retângulo 53">
              <a:extLst>
                <a:ext uri="{FF2B5EF4-FFF2-40B4-BE49-F238E27FC236}">
                  <a16:creationId xmlns:a16="http://schemas.microsoft.com/office/drawing/2014/main" id="{B7FAD412-47C5-4225-B6B5-46D878FA169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58" name="Retângulo 57">
              <a:extLst>
                <a:ext uri="{FF2B5EF4-FFF2-40B4-BE49-F238E27FC236}">
                  <a16:creationId xmlns:a16="http://schemas.microsoft.com/office/drawing/2014/main" id="{B21BF84E-13C3-4633-BD0D-A075728AEF96}"/>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60" name="Retângulo 59">
              <a:extLst>
                <a:ext uri="{FF2B5EF4-FFF2-40B4-BE49-F238E27FC236}">
                  <a16:creationId xmlns:a16="http://schemas.microsoft.com/office/drawing/2014/main" id="{66E2DEC5-341A-474E-BC86-0AD440500BA5}"/>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62" name="Retângulo 61">
              <a:extLst>
                <a:ext uri="{FF2B5EF4-FFF2-40B4-BE49-F238E27FC236}">
                  <a16:creationId xmlns:a16="http://schemas.microsoft.com/office/drawing/2014/main" id="{83C413AB-F244-4B76-89D1-278D199E242C}"/>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grpSp>
      <p:grpSp>
        <p:nvGrpSpPr>
          <p:cNvPr id="64" name="Agrupar 63">
            <a:extLst>
              <a:ext uri="{FF2B5EF4-FFF2-40B4-BE49-F238E27FC236}">
                <a16:creationId xmlns:a16="http://schemas.microsoft.com/office/drawing/2014/main" id="{BA245AA5-EAD4-4727-AEB6-39FBE8508103}"/>
              </a:ext>
            </a:extLst>
          </p:cNvPr>
          <p:cNvGrpSpPr/>
          <p:nvPr/>
        </p:nvGrpSpPr>
        <p:grpSpPr>
          <a:xfrm>
            <a:off x="350576" y="-802"/>
            <a:ext cx="2507271" cy="3333365"/>
            <a:chOff x="5774445" y="25330"/>
            <a:chExt cx="2507271" cy="3333365"/>
          </a:xfrm>
          <a:solidFill>
            <a:schemeClr val="accent3"/>
          </a:solidFill>
        </p:grpSpPr>
        <p:sp>
          <p:nvSpPr>
            <p:cNvPr id="66" name="Seta: para Cima 65">
              <a:extLst>
                <a:ext uri="{FF2B5EF4-FFF2-40B4-BE49-F238E27FC236}">
                  <a16:creationId xmlns:a16="http://schemas.microsoft.com/office/drawing/2014/main" id="{95F5ACAF-68EC-4D7B-B0FC-2A20D2EEEB84}"/>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67" name="Retângulo: Cantos Arredondados 66">
              <a:extLst>
                <a:ext uri="{FF2B5EF4-FFF2-40B4-BE49-F238E27FC236}">
                  <a16:creationId xmlns:a16="http://schemas.microsoft.com/office/drawing/2014/main" id="{6410715D-1ED1-4051-B2C2-43999F5EFAEB}"/>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Máquina</a:t>
              </a:r>
            </a:p>
          </p:txBody>
        </p:sp>
        <p:sp>
          <p:nvSpPr>
            <p:cNvPr id="68" name="Retângulo 67">
              <a:extLst>
                <a:ext uri="{FF2B5EF4-FFF2-40B4-BE49-F238E27FC236}">
                  <a16:creationId xmlns:a16="http://schemas.microsoft.com/office/drawing/2014/main" id="{F44E5C4D-A7DB-453D-90EA-ACFDDA5877C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70" name="Retângulo 69">
              <a:extLst>
                <a:ext uri="{FF2B5EF4-FFF2-40B4-BE49-F238E27FC236}">
                  <a16:creationId xmlns:a16="http://schemas.microsoft.com/office/drawing/2014/main" id="{87C04868-8DCC-41F7-A914-EA946AA00A17}"/>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71" name="Retângulo 70">
              <a:extLst>
                <a:ext uri="{FF2B5EF4-FFF2-40B4-BE49-F238E27FC236}">
                  <a16:creationId xmlns:a16="http://schemas.microsoft.com/office/drawing/2014/main" id="{86C7AA97-E7CF-47D7-9AB8-CF9D86E91869}"/>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72" name="Retângulo 71">
              <a:extLst>
                <a:ext uri="{FF2B5EF4-FFF2-40B4-BE49-F238E27FC236}">
                  <a16:creationId xmlns:a16="http://schemas.microsoft.com/office/drawing/2014/main" id="{C9FF587A-7821-4C3B-920A-8F1991FBFFDA}"/>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grpSp>
      <p:grpSp>
        <p:nvGrpSpPr>
          <p:cNvPr id="12" name="Agrupar 11">
            <a:extLst>
              <a:ext uri="{FF2B5EF4-FFF2-40B4-BE49-F238E27FC236}">
                <a16:creationId xmlns:a16="http://schemas.microsoft.com/office/drawing/2014/main" id="{4E29B69E-82E9-4494-BFBD-4BF9DFAC0D8C}"/>
              </a:ext>
            </a:extLst>
          </p:cNvPr>
          <p:cNvGrpSpPr/>
          <p:nvPr/>
        </p:nvGrpSpPr>
        <p:grpSpPr>
          <a:xfrm>
            <a:off x="5442706" y="3146350"/>
            <a:ext cx="2817974" cy="3333365"/>
            <a:chOff x="5442706" y="3146350"/>
            <a:chExt cx="2817974" cy="3333365"/>
          </a:xfrm>
          <a:solidFill>
            <a:schemeClr val="accent5"/>
          </a:solidFill>
        </p:grpSpPr>
        <p:sp>
          <p:nvSpPr>
            <p:cNvPr id="73" name="Seta: para Cima 72">
              <a:extLst>
                <a:ext uri="{FF2B5EF4-FFF2-40B4-BE49-F238E27FC236}">
                  <a16:creationId xmlns:a16="http://schemas.microsoft.com/office/drawing/2014/main" id="{3C8E8E49-279C-41DE-91AA-2702892FA49B}"/>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74" name="Retângulo 73">
              <a:extLst>
                <a:ext uri="{FF2B5EF4-FFF2-40B4-BE49-F238E27FC236}">
                  <a16:creationId xmlns:a16="http://schemas.microsoft.com/office/drawing/2014/main" id="{A755A3E2-2039-4879-B928-DFECC5EE5F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78" name="Retângulo 77">
              <a:extLst>
                <a:ext uri="{FF2B5EF4-FFF2-40B4-BE49-F238E27FC236}">
                  <a16:creationId xmlns:a16="http://schemas.microsoft.com/office/drawing/2014/main" id="{0D5F95C6-799C-4B16-9290-106DE3E234C3}"/>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80" name="Retângulo 79">
              <a:extLst>
                <a:ext uri="{FF2B5EF4-FFF2-40B4-BE49-F238E27FC236}">
                  <a16:creationId xmlns:a16="http://schemas.microsoft.com/office/drawing/2014/main" id="{D26ADE49-6D8A-4D5E-B25F-EF0DA7B82C5A}"/>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82" name="Retângulo 81">
              <a:extLst>
                <a:ext uri="{FF2B5EF4-FFF2-40B4-BE49-F238E27FC236}">
                  <a16:creationId xmlns:a16="http://schemas.microsoft.com/office/drawing/2014/main" id="{4B314DCE-7FBC-42FD-AFF5-7F763B1FB74C}"/>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83" name="Retângulo: Cantos Arredondados 82">
              <a:extLst>
                <a:ext uri="{FF2B5EF4-FFF2-40B4-BE49-F238E27FC236}">
                  <a16:creationId xmlns:a16="http://schemas.microsoft.com/office/drawing/2014/main" id="{F8E87066-9D4B-4076-8FCC-07CD7BC28F1B}"/>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Meio Ambiente</a:t>
              </a:r>
            </a:p>
          </p:txBody>
        </p:sp>
      </p:grpSp>
      <p:grpSp>
        <p:nvGrpSpPr>
          <p:cNvPr id="84" name="Agrupar 83">
            <a:extLst>
              <a:ext uri="{FF2B5EF4-FFF2-40B4-BE49-F238E27FC236}">
                <a16:creationId xmlns:a16="http://schemas.microsoft.com/office/drawing/2014/main" id="{91564CD1-A143-431B-BCA4-C4422DF13142}"/>
              </a:ext>
            </a:extLst>
          </p:cNvPr>
          <p:cNvGrpSpPr/>
          <p:nvPr/>
        </p:nvGrpSpPr>
        <p:grpSpPr>
          <a:xfrm>
            <a:off x="2765346" y="3148257"/>
            <a:ext cx="2817974" cy="3333365"/>
            <a:chOff x="5442706" y="3146350"/>
            <a:chExt cx="2817974" cy="3333365"/>
          </a:xfrm>
          <a:solidFill>
            <a:srgbClr val="FFC000"/>
          </a:solidFill>
        </p:grpSpPr>
        <p:sp>
          <p:nvSpPr>
            <p:cNvPr id="85" name="Seta: para Cima 84">
              <a:extLst>
                <a:ext uri="{FF2B5EF4-FFF2-40B4-BE49-F238E27FC236}">
                  <a16:creationId xmlns:a16="http://schemas.microsoft.com/office/drawing/2014/main" id="{C6BE58EA-0031-453D-AE36-E3B20D71295F}"/>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86" name="Retângulo 85">
              <a:extLst>
                <a:ext uri="{FF2B5EF4-FFF2-40B4-BE49-F238E27FC236}">
                  <a16:creationId xmlns:a16="http://schemas.microsoft.com/office/drawing/2014/main" id="{2D250D0C-0F63-4F89-9DF0-14FA36571B13}"/>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87" name="Retângulo 86">
              <a:extLst>
                <a:ext uri="{FF2B5EF4-FFF2-40B4-BE49-F238E27FC236}">
                  <a16:creationId xmlns:a16="http://schemas.microsoft.com/office/drawing/2014/main" id="{AD4DE846-90AB-4D9B-B15C-474A28DDFF5F}"/>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88" name="Retângulo 87">
              <a:extLst>
                <a:ext uri="{FF2B5EF4-FFF2-40B4-BE49-F238E27FC236}">
                  <a16:creationId xmlns:a16="http://schemas.microsoft.com/office/drawing/2014/main" id="{87543ECE-5F8F-4B0B-86EA-8D6A2D152458}"/>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90" name="Retângulo 89">
              <a:extLst>
                <a:ext uri="{FF2B5EF4-FFF2-40B4-BE49-F238E27FC236}">
                  <a16:creationId xmlns:a16="http://schemas.microsoft.com/office/drawing/2014/main" id="{41CDE3B2-8621-44E5-BB1B-A1350F0A26E3}"/>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91" name="Retângulo: Cantos Arredondados 90">
              <a:extLst>
                <a:ext uri="{FF2B5EF4-FFF2-40B4-BE49-F238E27FC236}">
                  <a16:creationId xmlns:a16="http://schemas.microsoft.com/office/drawing/2014/main" id="{F6A6DC48-14EE-417E-BFC8-4F5D257241BD}"/>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Medida</a:t>
              </a:r>
            </a:p>
          </p:txBody>
        </p:sp>
      </p:grpSp>
      <p:grpSp>
        <p:nvGrpSpPr>
          <p:cNvPr id="92" name="Agrupar 91">
            <a:extLst>
              <a:ext uri="{FF2B5EF4-FFF2-40B4-BE49-F238E27FC236}">
                <a16:creationId xmlns:a16="http://schemas.microsoft.com/office/drawing/2014/main" id="{5681AD82-97A5-4DA4-B09D-AF019D3D60CF}"/>
              </a:ext>
            </a:extLst>
          </p:cNvPr>
          <p:cNvGrpSpPr/>
          <p:nvPr/>
        </p:nvGrpSpPr>
        <p:grpSpPr>
          <a:xfrm>
            <a:off x="303307" y="3160118"/>
            <a:ext cx="2553521" cy="3333365"/>
            <a:chOff x="5707159" y="3146350"/>
            <a:chExt cx="2553521" cy="3333365"/>
          </a:xfrm>
          <a:solidFill>
            <a:srgbClr val="FF99FF"/>
          </a:solidFill>
        </p:grpSpPr>
        <p:sp>
          <p:nvSpPr>
            <p:cNvPr id="93" name="Seta: para Cima 92">
              <a:extLst>
                <a:ext uri="{FF2B5EF4-FFF2-40B4-BE49-F238E27FC236}">
                  <a16:creationId xmlns:a16="http://schemas.microsoft.com/office/drawing/2014/main" id="{1A81530A-792E-4348-93EC-4734911A7DE1}"/>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94" name="Retângulo 93">
              <a:extLst>
                <a:ext uri="{FF2B5EF4-FFF2-40B4-BE49-F238E27FC236}">
                  <a16:creationId xmlns:a16="http://schemas.microsoft.com/office/drawing/2014/main" id="{02D8FDBF-60AD-4118-9A92-360664685D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95" name="Retângulo 94">
              <a:extLst>
                <a:ext uri="{FF2B5EF4-FFF2-40B4-BE49-F238E27FC236}">
                  <a16:creationId xmlns:a16="http://schemas.microsoft.com/office/drawing/2014/main" id="{9DFE861D-8DAB-4DBA-BB60-CCF99BAAD78D}"/>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96" name="Retângulo 95">
              <a:extLst>
                <a:ext uri="{FF2B5EF4-FFF2-40B4-BE49-F238E27FC236}">
                  <a16:creationId xmlns:a16="http://schemas.microsoft.com/office/drawing/2014/main" id="{FE72FD60-63B3-4373-9B84-146B49C1177D}"/>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97" name="Retângulo 96">
              <a:extLst>
                <a:ext uri="{FF2B5EF4-FFF2-40B4-BE49-F238E27FC236}">
                  <a16:creationId xmlns:a16="http://schemas.microsoft.com/office/drawing/2014/main" id="{DF70698E-1CF6-4DFE-A828-C709DA0BB69E}"/>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99" name="Retângulo: Cantos Arredondados 98">
              <a:extLst>
                <a:ext uri="{FF2B5EF4-FFF2-40B4-BE49-F238E27FC236}">
                  <a16:creationId xmlns:a16="http://schemas.microsoft.com/office/drawing/2014/main" id="{EA84CD01-9629-48FD-9AE3-C0B5A160F1CC}"/>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Método</a:t>
              </a:r>
            </a:p>
          </p:txBody>
        </p:sp>
      </p:grpSp>
      <p:sp>
        <p:nvSpPr>
          <p:cNvPr id="53" name="Retângulo 52">
            <a:extLst>
              <a:ext uri="{FF2B5EF4-FFF2-40B4-BE49-F238E27FC236}">
                <a16:creationId xmlns:a16="http://schemas.microsoft.com/office/drawing/2014/main" id="{2BBABBBD-600C-4B39-89ED-A7EC6DA01172}"/>
              </a:ext>
            </a:extLst>
          </p:cNvPr>
          <p:cNvSpPr/>
          <p:nvPr/>
        </p:nvSpPr>
        <p:spPr>
          <a:xfrm>
            <a:off x="5726269" y="4893073"/>
            <a:ext cx="1728192" cy="360814"/>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55" name="Retângulo 54">
            <a:extLst>
              <a:ext uri="{FF2B5EF4-FFF2-40B4-BE49-F238E27FC236}">
                <a16:creationId xmlns:a16="http://schemas.microsoft.com/office/drawing/2014/main" id="{5CEA7AA6-09A8-4CBE-AE49-6B762BB06E70}"/>
              </a:ext>
            </a:extLst>
          </p:cNvPr>
          <p:cNvSpPr/>
          <p:nvPr/>
        </p:nvSpPr>
        <p:spPr>
          <a:xfrm>
            <a:off x="3045313" y="4901285"/>
            <a:ext cx="1728192" cy="360814"/>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i="1" dirty="0">
              <a:solidFill>
                <a:schemeClr val="tx1"/>
              </a:solidFill>
              <a:latin typeface="Arial" panose="020B0604020202020204" pitchFamily="34" charset="0"/>
              <a:cs typeface="Arial" panose="020B0604020202020204" pitchFamily="34" charset="0"/>
            </a:endParaRPr>
          </a:p>
        </p:txBody>
      </p:sp>
      <p:sp>
        <p:nvSpPr>
          <p:cNvPr id="57" name="Retângulo 56">
            <a:extLst>
              <a:ext uri="{FF2B5EF4-FFF2-40B4-BE49-F238E27FC236}">
                <a16:creationId xmlns:a16="http://schemas.microsoft.com/office/drawing/2014/main" id="{8D4F63E2-8CD7-4A98-80D9-95985EABFC3D}"/>
              </a:ext>
            </a:extLst>
          </p:cNvPr>
          <p:cNvSpPr/>
          <p:nvPr/>
        </p:nvSpPr>
        <p:spPr>
          <a:xfrm>
            <a:off x="26190" y="5384743"/>
            <a:ext cx="1728192" cy="360814"/>
          </a:xfrm>
          <a:prstGeom prst="rect">
            <a:avLst/>
          </a:prstGeom>
          <a:solidFill>
            <a:srgbClr val="FF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59" name="Retângulo 58">
            <a:extLst>
              <a:ext uri="{FF2B5EF4-FFF2-40B4-BE49-F238E27FC236}">
                <a16:creationId xmlns:a16="http://schemas.microsoft.com/office/drawing/2014/main" id="{5B9B4D89-4CB3-4524-80F6-F60B31991461}"/>
              </a:ext>
            </a:extLst>
          </p:cNvPr>
          <p:cNvSpPr/>
          <p:nvPr/>
        </p:nvSpPr>
        <p:spPr>
          <a:xfrm>
            <a:off x="109135" y="750650"/>
            <a:ext cx="1728192" cy="360814"/>
          </a:xfrm>
          <a:prstGeom prst="rect">
            <a:avLst/>
          </a:prstGeom>
          <a:solidFill>
            <a:schemeClr val="accent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61" name="Retângulo 60">
            <a:extLst>
              <a:ext uri="{FF2B5EF4-FFF2-40B4-BE49-F238E27FC236}">
                <a16:creationId xmlns:a16="http://schemas.microsoft.com/office/drawing/2014/main" id="{1B1E9D88-DF5D-4BE9-A41C-78E1F65730B0}"/>
              </a:ext>
            </a:extLst>
          </p:cNvPr>
          <p:cNvSpPr/>
          <p:nvPr/>
        </p:nvSpPr>
        <p:spPr>
          <a:xfrm>
            <a:off x="2837463" y="741266"/>
            <a:ext cx="1728192" cy="360814"/>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200" i="1" dirty="0">
              <a:solidFill>
                <a:schemeClr val="tx1"/>
              </a:solidFill>
              <a:latin typeface="Arial" panose="020B0604020202020204" pitchFamily="34" charset="0"/>
              <a:cs typeface="Arial" panose="020B0604020202020204" pitchFamily="34" charset="0"/>
            </a:endParaRPr>
          </a:p>
        </p:txBody>
      </p:sp>
      <p:sp>
        <p:nvSpPr>
          <p:cNvPr id="65" name="Retângulo 64">
            <a:extLst>
              <a:ext uri="{FF2B5EF4-FFF2-40B4-BE49-F238E27FC236}">
                <a16:creationId xmlns:a16="http://schemas.microsoft.com/office/drawing/2014/main" id="{15E4E92E-9399-4FB6-B41A-F851D5FD17E5}"/>
              </a:ext>
            </a:extLst>
          </p:cNvPr>
          <p:cNvSpPr/>
          <p:nvPr/>
        </p:nvSpPr>
        <p:spPr>
          <a:xfrm>
            <a:off x="9474077" y="1933144"/>
            <a:ext cx="2480292" cy="257672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1400" b="1" i="1" dirty="0">
                <a:solidFill>
                  <a:schemeClr val="tx1"/>
                </a:solidFill>
                <a:latin typeface="Arial" panose="020B0604020202020204" pitchFamily="34" charset="0"/>
                <a:cs typeface="Arial" panose="020B0604020202020204" pitchFamily="34" charset="0"/>
              </a:rPr>
              <a:t>Descrição (Falha / Defeito / Problema / Desvio)</a:t>
            </a:r>
          </a:p>
        </p:txBody>
      </p:sp>
    </p:spTree>
    <p:extLst>
      <p:ext uri="{BB962C8B-B14F-4D97-AF65-F5344CB8AC3E}">
        <p14:creationId xmlns:p14="http://schemas.microsoft.com/office/powerpoint/2010/main" val="1720363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8A08DBC5-E425-47CC-B00A-2CBB66F57408}"/>
              </a:ext>
            </a:extLst>
          </p:cNvPr>
          <p:cNvSpPr/>
          <p:nvPr/>
        </p:nvSpPr>
        <p:spPr>
          <a:xfrm>
            <a:off x="9461500" y="1974621"/>
            <a:ext cx="2727325" cy="249401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b="1" i="1" dirty="0">
                <a:solidFill>
                  <a:schemeClr val="bg1"/>
                </a:solidFill>
                <a:latin typeface="Arial" panose="020B0604020202020204" pitchFamily="34" charset="0"/>
                <a:cs typeface="Arial" panose="020B0604020202020204" pitchFamily="34" charset="0"/>
              </a:rPr>
              <a:t>Camisas com defeitos de fabricação</a:t>
            </a:r>
          </a:p>
        </p:txBody>
      </p:sp>
      <p:sp>
        <p:nvSpPr>
          <p:cNvPr id="63" name="Seta: para a Direita 62">
            <a:extLst>
              <a:ext uri="{FF2B5EF4-FFF2-40B4-BE49-F238E27FC236}">
                <a16:creationId xmlns:a16="http://schemas.microsoft.com/office/drawing/2014/main" id="{1B91C5E6-C6E0-4CAF-B967-B95FF1FAC956}"/>
              </a:ext>
            </a:extLst>
          </p:cNvPr>
          <p:cNvSpPr/>
          <p:nvPr/>
        </p:nvSpPr>
        <p:spPr>
          <a:xfrm>
            <a:off x="0" y="3029621"/>
            <a:ext cx="9461500" cy="43884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grpSp>
        <p:nvGrpSpPr>
          <p:cNvPr id="6" name="Agrupar 5">
            <a:extLst>
              <a:ext uri="{FF2B5EF4-FFF2-40B4-BE49-F238E27FC236}">
                <a16:creationId xmlns:a16="http://schemas.microsoft.com/office/drawing/2014/main" id="{54E0E5E1-CF11-4B0A-BE73-0B950BB8E101}"/>
              </a:ext>
            </a:extLst>
          </p:cNvPr>
          <p:cNvGrpSpPr/>
          <p:nvPr/>
        </p:nvGrpSpPr>
        <p:grpSpPr>
          <a:xfrm>
            <a:off x="5527107" y="6280"/>
            <a:ext cx="2764134" cy="3333365"/>
            <a:chOff x="5527107" y="25330"/>
            <a:chExt cx="2764134" cy="3333365"/>
          </a:xfrm>
        </p:grpSpPr>
        <p:sp>
          <p:nvSpPr>
            <p:cNvPr id="25" name="Seta: para Cima 24">
              <a:extLst>
                <a:ext uri="{FF2B5EF4-FFF2-40B4-BE49-F238E27FC236}">
                  <a16:creationId xmlns:a16="http://schemas.microsoft.com/office/drawing/2014/main" id="{6DF157CF-F4FE-44C6-A8F2-A475672C62D7}"/>
                </a:ext>
              </a:extLst>
            </p:cNvPr>
            <p:cNvSpPr/>
            <p:nvPr/>
          </p:nvSpPr>
          <p:spPr>
            <a:xfrm rot="9073931">
              <a:off x="7477990" y="25330"/>
              <a:ext cx="363915" cy="3333365"/>
            </a:xfrm>
            <a:prstGeom prst="upArrow">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33" name="Retângulo: Cantos Arredondados 32">
              <a:extLst>
                <a:ext uri="{FF2B5EF4-FFF2-40B4-BE49-F238E27FC236}">
                  <a16:creationId xmlns:a16="http://schemas.microsoft.com/office/drawing/2014/main" id="{5701ABF0-22B7-4FC4-9158-E9E11E553C2B}"/>
                </a:ext>
              </a:extLst>
            </p:cNvPr>
            <p:cNvSpPr/>
            <p:nvPr/>
          </p:nvSpPr>
          <p:spPr>
            <a:xfrm>
              <a:off x="5806380" y="173002"/>
              <a:ext cx="2376264" cy="504056"/>
            </a:xfrm>
            <a:prstGeom prst="roundRect">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Mão de obra</a:t>
              </a:r>
            </a:p>
          </p:txBody>
        </p:sp>
        <p:sp>
          <p:nvSpPr>
            <p:cNvPr id="36" name="Retângulo 35">
              <a:extLst>
                <a:ext uri="{FF2B5EF4-FFF2-40B4-BE49-F238E27FC236}">
                  <a16:creationId xmlns:a16="http://schemas.microsoft.com/office/drawing/2014/main" id="{BF691AB2-71C1-4683-9826-9C129EA32CD3}"/>
                </a:ext>
              </a:extLst>
            </p:cNvPr>
            <p:cNvSpPr/>
            <p:nvPr/>
          </p:nvSpPr>
          <p:spPr>
            <a:xfrm>
              <a:off x="5783970" y="1237382"/>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atenção</a:t>
              </a:r>
            </a:p>
          </p:txBody>
        </p:sp>
        <p:sp>
          <p:nvSpPr>
            <p:cNvPr id="4" name="Retângulo 3">
              <a:extLst>
                <a:ext uri="{FF2B5EF4-FFF2-40B4-BE49-F238E27FC236}">
                  <a16:creationId xmlns:a16="http://schemas.microsoft.com/office/drawing/2014/main" id="{45FD97B7-D167-4318-93BB-7D0A0F837775}"/>
                </a:ext>
              </a:extLst>
            </p:cNvPr>
            <p:cNvSpPr/>
            <p:nvPr/>
          </p:nvSpPr>
          <p:spPr>
            <a:xfrm>
              <a:off x="5527107" y="77157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treinamento</a:t>
              </a:r>
            </a:p>
          </p:txBody>
        </p:sp>
        <p:sp>
          <p:nvSpPr>
            <p:cNvPr id="40" name="Retângulo 39">
              <a:extLst>
                <a:ext uri="{FF2B5EF4-FFF2-40B4-BE49-F238E27FC236}">
                  <a16:creationId xmlns:a16="http://schemas.microsoft.com/office/drawing/2014/main" id="{ACAA47D9-B967-4A28-868C-F6BEAD8957ED}"/>
                </a:ext>
              </a:extLst>
            </p:cNvPr>
            <p:cNvSpPr/>
            <p:nvPr/>
          </p:nvSpPr>
          <p:spPr>
            <a:xfrm>
              <a:off x="6040075" y="169980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Desmotivação</a:t>
              </a:r>
              <a:endParaRPr lang="pt-BR" sz="1600" i="1" dirty="0">
                <a:solidFill>
                  <a:schemeClr val="tx1"/>
                </a:solidFill>
                <a:latin typeface="Arial" panose="020B0604020202020204" pitchFamily="34" charset="0"/>
                <a:cs typeface="Arial" panose="020B0604020202020204" pitchFamily="34" charset="0"/>
              </a:endParaRPr>
            </a:p>
          </p:txBody>
        </p:sp>
        <p:sp>
          <p:nvSpPr>
            <p:cNvPr id="38" name="Retângulo 37">
              <a:extLst>
                <a:ext uri="{FF2B5EF4-FFF2-40B4-BE49-F238E27FC236}">
                  <a16:creationId xmlns:a16="http://schemas.microsoft.com/office/drawing/2014/main" id="{C4638108-C201-41F0-A965-8968B38F9714}"/>
                </a:ext>
              </a:extLst>
            </p:cNvPr>
            <p:cNvSpPr/>
            <p:nvPr/>
          </p:nvSpPr>
          <p:spPr>
            <a:xfrm>
              <a:off x="6295689" y="2174824"/>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Poucos funcionários</a:t>
              </a:r>
            </a:p>
          </p:txBody>
        </p:sp>
        <p:sp>
          <p:nvSpPr>
            <p:cNvPr id="46" name="Retângulo 45">
              <a:extLst>
                <a:ext uri="{FF2B5EF4-FFF2-40B4-BE49-F238E27FC236}">
                  <a16:creationId xmlns:a16="http://schemas.microsoft.com/office/drawing/2014/main" id="{F13E993A-FADE-49DF-9DD7-2AB890285F3D}"/>
                </a:ext>
              </a:extLst>
            </p:cNvPr>
            <p:cNvSpPr/>
            <p:nvPr/>
          </p:nvSpPr>
          <p:spPr>
            <a:xfrm>
              <a:off x="6563049" y="264993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Costureiras sem experiência (prática)</a:t>
              </a:r>
            </a:p>
          </p:txBody>
        </p:sp>
      </p:grpSp>
      <p:grpSp>
        <p:nvGrpSpPr>
          <p:cNvPr id="48" name="Agrupar 47">
            <a:extLst>
              <a:ext uri="{FF2B5EF4-FFF2-40B4-BE49-F238E27FC236}">
                <a16:creationId xmlns:a16="http://schemas.microsoft.com/office/drawing/2014/main" id="{65DD9C35-4824-4E01-9AAA-272F2F3BA426}"/>
              </a:ext>
            </a:extLst>
          </p:cNvPr>
          <p:cNvGrpSpPr/>
          <p:nvPr/>
        </p:nvGrpSpPr>
        <p:grpSpPr>
          <a:xfrm>
            <a:off x="2824217" y="-6766"/>
            <a:ext cx="2764134" cy="3333365"/>
            <a:chOff x="5517582" y="25330"/>
            <a:chExt cx="2764134" cy="3333365"/>
          </a:xfrm>
          <a:solidFill>
            <a:srgbClr val="00B0F0"/>
          </a:solidFill>
        </p:grpSpPr>
        <p:sp>
          <p:nvSpPr>
            <p:cNvPr id="50" name="Seta: para Cima 49">
              <a:extLst>
                <a:ext uri="{FF2B5EF4-FFF2-40B4-BE49-F238E27FC236}">
                  <a16:creationId xmlns:a16="http://schemas.microsoft.com/office/drawing/2014/main" id="{4240C032-3785-4D21-813B-158614A461AE}"/>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2" name="Retângulo: Cantos Arredondados 51">
              <a:extLst>
                <a:ext uri="{FF2B5EF4-FFF2-40B4-BE49-F238E27FC236}">
                  <a16:creationId xmlns:a16="http://schemas.microsoft.com/office/drawing/2014/main" id="{4F5A96A6-C9CC-4429-ACB6-1DAAA5D7921F}"/>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Material (MP)</a:t>
              </a:r>
            </a:p>
          </p:txBody>
        </p:sp>
        <p:sp>
          <p:nvSpPr>
            <p:cNvPr id="54" name="Retângulo 53">
              <a:extLst>
                <a:ext uri="{FF2B5EF4-FFF2-40B4-BE49-F238E27FC236}">
                  <a16:creationId xmlns:a16="http://schemas.microsoft.com/office/drawing/2014/main" id="{B7FAD412-47C5-4225-B6B5-46D878FA169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 qualidade da linha</a:t>
              </a:r>
            </a:p>
          </p:txBody>
        </p:sp>
        <p:sp>
          <p:nvSpPr>
            <p:cNvPr id="56" name="Retângulo 55">
              <a:extLst>
                <a:ext uri="{FF2B5EF4-FFF2-40B4-BE49-F238E27FC236}">
                  <a16:creationId xmlns:a16="http://schemas.microsoft.com/office/drawing/2014/main" id="{F78EEBD1-9DF9-49A3-98ED-5D2DE2CA8C9E}"/>
                </a:ext>
              </a:extLst>
            </p:cNvPr>
            <p:cNvSpPr/>
            <p:nvPr/>
          </p:nvSpPr>
          <p:spPr>
            <a:xfrm>
              <a:off x="5517582" y="77792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Tecido inadequado</a:t>
              </a:r>
              <a:endParaRPr lang="pt-BR" sz="1400" i="1" dirty="0">
                <a:solidFill>
                  <a:schemeClr val="tx1"/>
                </a:solidFill>
                <a:latin typeface="Arial" panose="020B0604020202020204" pitchFamily="34" charset="0"/>
                <a:cs typeface="Arial" panose="020B0604020202020204" pitchFamily="34" charset="0"/>
              </a:endParaRPr>
            </a:p>
          </p:txBody>
        </p:sp>
        <p:sp>
          <p:nvSpPr>
            <p:cNvPr id="58" name="Retângulo 57">
              <a:extLst>
                <a:ext uri="{FF2B5EF4-FFF2-40B4-BE49-F238E27FC236}">
                  <a16:creationId xmlns:a16="http://schemas.microsoft.com/office/drawing/2014/main" id="{B21BF84E-13C3-4633-BD0D-A075728AEF96}"/>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 qualidade dos botões</a:t>
              </a:r>
              <a:endParaRPr lang="pt-BR" sz="1600" i="1" dirty="0">
                <a:solidFill>
                  <a:schemeClr val="tx1"/>
                </a:solidFill>
                <a:latin typeface="Arial" panose="020B0604020202020204" pitchFamily="34" charset="0"/>
                <a:cs typeface="Arial" panose="020B0604020202020204" pitchFamily="34" charset="0"/>
              </a:endParaRPr>
            </a:p>
          </p:txBody>
        </p:sp>
        <p:sp>
          <p:nvSpPr>
            <p:cNvPr id="60" name="Retângulo 59">
              <a:extLst>
                <a:ext uri="{FF2B5EF4-FFF2-40B4-BE49-F238E27FC236}">
                  <a16:creationId xmlns:a16="http://schemas.microsoft.com/office/drawing/2014/main" id="{66E2DEC5-341A-474E-BC86-0AD440500BA5}"/>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 qualidade das agulhas</a:t>
              </a:r>
            </a:p>
          </p:txBody>
        </p:sp>
        <p:sp>
          <p:nvSpPr>
            <p:cNvPr id="62" name="Retângulo 61">
              <a:extLst>
                <a:ext uri="{FF2B5EF4-FFF2-40B4-BE49-F238E27FC236}">
                  <a16:creationId xmlns:a16="http://schemas.microsoft.com/office/drawing/2014/main" id="{83C413AB-F244-4B76-89D1-278D199E242C}"/>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Tecidos de marcas diferentes</a:t>
              </a:r>
            </a:p>
          </p:txBody>
        </p:sp>
      </p:grpSp>
      <p:grpSp>
        <p:nvGrpSpPr>
          <p:cNvPr id="64" name="Agrupar 63">
            <a:extLst>
              <a:ext uri="{FF2B5EF4-FFF2-40B4-BE49-F238E27FC236}">
                <a16:creationId xmlns:a16="http://schemas.microsoft.com/office/drawing/2014/main" id="{BA245AA5-EAD4-4727-AEB6-39FBE8508103}"/>
              </a:ext>
            </a:extLst>
          </p:cNvPr>
          <p:cNvGrpSpPr/>
          <p:nvPr/>
        </p:nvGrpSpPr>
        <p:grpSpPr>
          <a:xfrm>
            <a:off x="93713" y="-802"/>
            <a:ext cx="2764134" cy="3333365"/>
            <a:chOff x="5517582" y="25330"/>
            <a:chExt cx="2764134" cy="3333365"/>
          </a:xfrm>
          <a:solidFill>
            <a:schemeClr val="accent3"/>
          </a:solidFill>
        </p:grpSpPr>
        <p:sp>
          <p:nvSpPr>
            <p:cNvPr id="66" name="Seta: para Cima 65">
              <a:extLst>
                <a:ext uri="{FF2B5EF4-FFF2-40B4-BE49-F238E27FC236}">
                  <a16:creationId xmlns:a16="http://schemas.microsoft.com/office/drawing/2014/main" id="{95F5ACAF-68EC-4D7B-B0FC-2A20D2EEEB84}"/>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67" name="Retângulo: Cantos Arredondados 66">
              <a:extLst>
                <a:ext uri="{FF2B5EF4-FFF2-40B4-BE49-F238E27FC236}">
                  <a16:creationId xmlns:a16="http://schemas.microsoft.com/office/drawing/2014/main" id="{6410715D-1ED1-4051-B2C2-43999F5EFAEB}"/>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Máquina</a:t>
              </a:r>
            </a:p>
          </p:txBody>
        </p:sp>
        <p:sp>
          <p:nvSpPr>
            <p:cNvPr id="68" name="Retângulo 67">
              <a:extLst>
                <a:ext uri="{FF2B5EF4-FFF2-40B4-BE49-F238E27FC236}">
                  <a16:creationId xmlns:a16="http://schemas.microsoft.com/office/drawing/2014/main" id="{F44E5C4D-A7DB-453D-90EA-ACFDDA5877C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manutenção de dos equipamentos</a:t>
              </a:r>
            </a:p>
          </p:txBody>
        </p:sp>
        <p:sp>
          <p:nvSpPr>
            <p:cNvPr id="69" name="Retângulo 68">
              <a:extLst>
                <a:ext uri="{FF2B5EF4-FFF2-40B4-BE49-F238E27FC236}">
                  <a16:creationId xmlns:a16="http://schemas.microsoft.com/office/drawing/2014/main" id="{8D3322B7-6FCD-4254-A9A9-319AC1919E23}"/>
                </a:ext>
              </a:extLst>
            </p:cNvPr>
            <p:cNvSpPr/>
            <p:nvPr/>
          </p:nvSpPr>
          <p:spPr>
            <a:xfrm>
              <a:off x="5517582" y="77792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Máquina de costura com defeito</a:t>
              </a:r>
              <a:endParaRPr lang="pt-BR" sz="1400" i="1" dirty="0">
                <a:solidFill>
                  <a:schemeClr val="tx1"/>
                </a:solidFill>
                <a:latin typeface="Arial" panose="020B0604020202020204" pitchFamily="34" charset="0"/>
                <a:cs typeface="Arial" panose="020B0604020202020204" pitchFamily="34" charset="0"/>
              </a:endParaRPr>
            </a:p>
          </p:txBody>
        </p:sp>
        <p:sp>
          <p:nvSpPr>
            <p:cNvPr id="70" name="Retângulo 69">
              <a:extLst>
                <a:ext uri="{FF2B5EF4-FFF2-40B4-BE49-F238E27FC236}">
                  <a16:creationId xmlns:a16="http://schemas.microsoft.com/office/drawing/2014/main" id="{87C04868-8DCC-41F7-A914-EA946AA00A17}"/>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Tesoura pequena</a:t>
              </a:r>
            </a:p>
          </p:txBody>
        </p:sp>
        <p:sp>
          <p:nvSpPr>
            <p:cNvPr id="71" name="Retângulo 70">
              <a:extLst>
                <a:ext uri="{FF2B5EF4-FFF2-40B4-BE49-F238E27FC236}">
                  <a16:creationId xmlns:a16="http://schemas.microsoft.com/office/drawing/2014/main" id="{86C7AA97-E7CF-47D7-9AB8-CF9D86E91869}"/>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100" i="1" dirty="0">
                  <a:solidFill>
                    <a:schemeClr val="tx1"/>
                  </a:solidFill>
                  <a:latin typeface="Arial" panose="020B0604020202020204" pitchFamily="34" charset="0"/>
                  <a:cs typeface="Arial" panose="020B0604020202020204" pitchFamily="34" charset="0"/>
                </a:rPr>
                <a:t>Gabaritos quebrados</a:t>
              </a:r>
              <a:endParaRPr lang="pt-BR" sz="1200" i="1" dirty="0">
                <a:solidFill>
                  <a:schemeClr val="tx1"/>
                </a:solidFill>
                <a:latin typeface="Arial" panose="020B0604020202020204" pitchFamily="34" charset="0"/>
                <a:cs typeface="Arial" panose="020B0604020202020204" pitchFamily="34" charset="0"/>
              </a:endParaRPr>
            </a:p>
          </p:txBody>
        </p:sp>
        <p:sp>
          <p:nvSpPr>
            <p:cNvPr id="72" name="Retângulo 71">
              <a:extLst>
                <a:ext uri="{FF2B5EF4-FFF2-40B4-BE49-F238E27FC236}">
                  <a16:creationId xmlns:a16="http://schemas.microsoft.com/office/drawing/2014/main" id="{C9FF587A-7821-4C3B-920A-8F1991FBFFDA}"/>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Fala de fixação da máquina</a:t>
              </a:r>
            </a:p>
          </p:txBody>
        </p:sp>
      </p:grpSp>
      <p:grpSp>
        <p:nvGrpSpPr>
          <p:cNvPr id="12" name="Agrupar 11">
            <a:extLst>
              <a:ext uri="{FF2B5EF4-FFF2-40B4-BE49-F238E27FC236}">
                <a16:creationId xmlns:a16="http://schemas.microsoft.com/office/drawing/2014/main" id="{4E29B69E-82E9-4494-BFBD-4BF9DFAC0D8C}"/>
              </a:ext>
            </a:extLst>
          </p:cNvPr>
          <p:cNvGrpSpPr/>
          <p:nvPr/>
        </p:nvGrpSpPr>
        <p:grpSpPr>
          <a:xfrm>
            <a:off x="5442706" y="3146350"/>
            <a:ext cx="2817974" cy="3333365"/>
            <a:chOff x="5442706" y="3146350"/>
            <a:chExt cx="2817974" cy="3333365"/>
          </a:xfrm>
          <a:solidFill>
            <a:schemeClr val="accent5"/>
          </a:solidFill>
        </p:grpSpPr>
        <p:sp>
          <p:nvSpPr>
            <p:cNvPr id="73" name="Seta: para Cima 72">
              <a:extLst>
                <a:ext uri="{FF2B5EF4-FFF2-40B4-BE49-F238E27FC236}">
                  <a16:creationId xmlns:a16="http://schemas.microsoft.com/office/drawing/2014/main" id="{3C8E8E49-279C-41DE-91AA-2702892FA49B}"/>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74" name="Retângulo 73">
              <a:extLst>
                <a:ext uri="{FF2B5EF4-FFF2-40B4-BE49-F238E27FC236}">
                  <a16:creationId xmlns:a16="http://schemas.microsoft.com/office/drawing/2014/main" id="{A755A3E2-2039-4879-B928-DFECC5EE5F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Paredes sujas</a:t>
              </a:r>
            </a:p>
          </p:txBody>
        </p:sp>
        <p:sp>
          <p:nvSpPr>
            <p:cNvPr id="78" name="Retângulo 77">
              <a:extLst>
                <a:ext uri="{FF2B5EF4-FFF2-40B4-BE49-F238E27FC236}">
                  <a16:creationId xmlns:a16="http://schemas.microsoft.com/office/drawing/2014/main" id="{0D5F95C6-799C-4B16-9290-106DE3E234C3}"/>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Excesso resíduos no ambiente</a:t>
              </a:r>
            </a:p>
          </p:txBody>
        </p:sp>
        <p:sp>
          <p:nvSpPr>
            <p:cNvPr id="80" name="Retângulo 79">
              <a:extLst>
                <a:ext uri="{FF2B5EF4-FFF2-40B4-BE49-F238E27FC236}">
                  <a16:creationId xmlns:a16="http://schemas.microsoft.com/office/drawing/2014/main" id="{D26ADE49-6D8A-4D5E-B25F-EF0DA7B82C5A}"/>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Ambiente muito quente</a:t>
              </a:r>
              <a:endParaRPr lang="pt-BR" sz="1600" i="1" dirty="0">
                <a:solidFill>
                  <a:schemeClr val="tx1"/>
                </a:solidFill>
                <a:latin typeface="Arial" panose="020B0604020202020204" pitchFamily="34" charset="0"/>
                <a:cs typeface="Arial" panose="020B0604020202020204" pitchFamily="34" charset="0"/>
              </a:endParaRPr>
            </a:p>
          </p:txBody>
        </p:sp>
        <p:sp>
          <p:nvSpPr>
            <p:cNvPr id="81" name="Retângulo 80">
              <a:extLst>
                <a:ext uri="{FF2B5EF4-FFF2-40B4-BE49-F238E27FC236}">
                  <a16:creationId xmlns:a16="http://schemas.microsoft.com/office/drawing/2014/main" id="{EB75DCE6-E0ED-4B59-931C-5AA519D3512D}"/>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Layout inadequado</a:t>
              </a:r>
            </a:p>
          </p:txBody>
        </p:sp>
        <p:sp>
          <p:nvSpPr>
            <p:cNvPr id="82" name="Retângulo 81">
              <a:extLst>
                <a:ext uri="{FF2B5EF4-FFF2-40B4-BE49-F238E27FC236}">
                  <a16:creationId xmlns:a16="http://schemas.microsoft.com/office/drawing/2014/main" id="{4B314DCE-7FBC-42FD-AFF5-7F763B1FB74C}"/>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Poluição externa</a:t>
              </a:r>
            </a:p>
          </p:txBody>
        </p:sp>
        <p:sp>
          <p:nvSpPr>
            <p:cNvPr id="83" name="Retângulo: Cantos Arredondados 82">
              <a:extLst>
                <a:ext uri="{FF2B5EF4-FFF2-40B4-BE49-F238E27FC236}">
                  <a16:creationId xmlns:a16="http://schemas.microsoft.com/office/drawing/2014/main" id="{F8E87066-9D4B-4076-8FCC-07CD7BC28F1B}"/>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Meio Ambiente</a:t>
              </a:r>
            </a:p>
          </p:txBody>
        </p:sp>
      </p:grpSp>
      <p:grpSp>
        <p:nvGrpSpPr>
          <p:cNvPr id="84" name="Agrupar 83">
            <a:extLst>
              <a:ext uri="{FF2B5EF4-FFF2-40B4-BE49-F238E27FC236}">
                <a16:creationId xmlns:a16="http://schemas.microsoft.com/office/drawing/2014/main" id="{91564CD1-A143-431B-BCA4-C4422DF13142}"/>
              </a:ext>
            </a:extLst>
          </p:cNvPr>
          <p:cNvGrpSpPr/>
          <p:nvPr/>
        </p:nvGrpSpPr>
        <p:grpSpPr>
          <a:xfrm>
            <a:off x="2765346" y="3148257"/>
            <a:ext cx="2817974" cy="3333365"/>
            <a:chOff x="5442706" y="3146350"/>
            <a:chExt cx="2817974" cy="3333365"/>
          </a:xfrm>
          <a:solidFill>
            <a:srgbClr val="FFC000"/>
          </a:solidFill>
        </p:grpSpPr>
        <p:sp>
          <p:nvSpPr>
            <p:cNvPr id="85" name="Seta: para Cima 84">
              <a:extLst>
                <a:ext uri="{FF2B5EF4-FFF2-40B4-BE49-F238E27FC236}">
                  <a16:creationId xmlns:a16="http://schemas.microsoft.com/office/drawing/2014/main" id="{C6BE58EA-0031-453D-AE36-E3B20D71295F}"/>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86" name="Retângulo 85">
              <a:extLst>
                <a:ext uri="{FF2B5EF4-FFF2-40B4-BE49-F238E27FC236}">
                  <a16:creationId xmlns:a16="http://schemas.microsoft.com/office/drawing/2014/main" id="{2D250D0C-0F63-4F89-9DF0-14FA36571B13}"/>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padronização na medição</a:t>
              </a:r>
            </a:p>
          </p:txBody>
        </p:sp>
        <p:sp>
          <p:nvSpPr>
            <p:cNvPr id="87" name="Retângulo 86">
              <a:extLst>
                <a:ext uri="{FF2B5EF4-FFF2-40B4-BE49-F238E27FC236}">
                  <a16:creationId xmlns:a16="http://schemas.microsoft.com/office/drawing/2014/main" id="{AD4DE846-90AB-4D9B-B15C-474A28DDFF5F}"/>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Instrumentos fora de padrão (</a:t>
              </a:r>
              <a:r>
                <a:rPr lang="pt-BR" sz="1200" i="1" dirty="0" err="1">
                  <a:solidFill>
                    <a:schemeClr val="tx1"/>
                  </a:solidFill>
                  <a:latin typeface="Arial" panose="020B0604020202020204" pitchFamily="34" charset="0"/>
                  <a:cs typeface="Arial" panose="020B0604020202020204" pitchFamily="34" charset="0"/>
                </a:rPr>
                <a:t>rágua</a:t>
              </a:r>
              <a:r>
                <a:rPr lang="pt-BR" sz="1200" i="1" dirty="0">
                  <a:solidFill>
                    <a:schemeClr val="tx1"/>
                  </a:solidFill>
                  <a:latin typeface="Arial" panose="020B0604020202020204" pitchFamily="34" charset="0"/>
                  <a:cs typeface="Arial" panose="020B0604020202020204" pitchFamily="34" charset="0"/>
                </a:rPr>
                <a:t>, metro)</a:t>
              </a:r>
            </a:p>
          </p:txBody>
        </p:sp>
        <p:sp>
          <p:nvSpPr>
            <p:cNvPr id="88" name="Retângulo 87">
              <a:extLst>
                <a:ext uri="{FF2B5EF4-FFF2-40B4-BE49-F238E27FC236}">
                  <a16:creationId xmlns:a16="http://schemas.microsoft.com/office/drawing/2014/main" id="{87543ECE-5F8F-4B0B-86EA-8D6A2D152458}"/>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Quantidades má especificadas</a:t>
              </a:r>
              <a:endParaRPr lang="pt-BR" sz="1600" i="1" dirty="0">
                <a:solidFill>
                  <a:schemeClr val="tx1"/>
                </a:solidFill>
                <a:latin typeface="Arial" panose="020B0604020202020204" pitchFamily="34" charset="0"/>
                <a:cs typeface="Arial" panose="020B0604020202020204" pitchFamily="34" charset="0"/>
              </a:endParaRPr>
            </a:p>
          </p:txBody>
        </p:sp>
        <p:sp>
          <p:nvSpPr>
            <p:cNvPr id="89" name="Retângulo 88">
              <a:extLst>
                <a:ext uri="{FF2B5EF4-FFF2-40B4-BE49-F238E27FC236}">
                  <a16:creationId xmlns:a16="http://schemas.microsoft.com/office/drawing/2014/main" id="{1E412285-6480-475D-A54B-53E3DD3AA96C}"/>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controle da produção</a:t>
              </a:r>
            </a:p>
          </p:txBody>
        </p:sp>
        <p:sp>
          <p:nvSpPr>
            <p:cNvPr id="90" name="Retângulo 89">
              <a:extLst>
                <a:ext uri="{FF2B5EF4-FFF2-40B4-BE49-F238E27FC236}">
                  <a16:creationId xmlns:a16="http://schemas.microsoft.com/office/drawing/2014/main" id="{41CDE3B2-8621-44E5-BB1B-A1350F0A26E3}"/>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Inspeção não adequada</a:t>
              </a:r>
            </a:p>
          </p:txBody>
        </p:sp>
        <p:sp>
          <p:nvSpPr>
            <p:cNvPr id="91" name="Retângulo: Cantos Arredondados 90">
              <a:extLst>
                <a:ext uri="{FF2B5EF4-FFF2-40B4-BE49-F238E27FC236}">
                  <a16:creationId xmlns:a16="http://schemas.microsoft.com/office/drawing/2014/main" id="{F6A6DC48-14EE-417E-BFC8-4F5D257241BD}"/>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Medida</a:t>
              </a:r>
            </a:p>
          </p:txBody>
        </p:sp>
      </p:grpSp>
      <p:grpSp>
        <p:nvGrpSpPr>
          <p:cNvPr id="92" name="Agrupar 91">
            <a:extLst>
              <a:ext uri="{FF2B5EF4-FFF2-40B4-BE49-F238E27FC236}">
                <a16:creationId xmlns:a16="http://schemas.microsoft.com/office/drawing/2014/main" id="{5681AD82-97A5-4DA4-B09D-AF019D3D60CF}"/>
              </a:ext>
            </a:extLst>
          </p:cNvPr>
          <p:cNvGrpSpPr/>
          <p:nvPr/>
        </p:nvGrpSpPr>
        <p:grpSpPr>
          <a:xfrm>
            <a:off x="38854" y="3160118"/>
            <a:ext cx="2817974" cy="3333365"/>
            <a:chOff x="5442706" y="3146350"/>
            <a:chExt cx="2817974" cy="3333365"/>
          </a:xfrm>
          <a:solidFill>
            <a:srgbClr val="FF99FF"/>
          </a:solidFill>
        </p:grpSpPr>
        <p:sp>
          <p:nvSpPr>
            <p:cNvPr id="93" name="Seta: para Cima 92">
              <a:extLst>
                <a:ext uri="{FF2B5EF4-FFF2-40B4-BE49-F238E27FC236}">
                  <a16:creationId xmlns:a16="http://schemas.microsoft.com/office/drawing/2014/main" id="{1A81530A-792E-4348-93EC-4734911A7DE1}"/>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94" name="Retângulo 93">
              <a:extLst>
                <a:ext uri="{FF2B5EF4-FFF2-40B4-BE49-F238E27FC236}">
                  <a16:creationId xmlns:a16="http://schemas.microsoft.com/office/drawing/2014/main" id="{02D8FDBF-60AD-4118-9A92-360664685D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Armazenamento inadequado</a:t>
              </a:r>
            </a:p>
          </p:txBody>
        </p:sp>
        <p:sp>
          <p:nvSpPr>
            <p:cNvPr id="95" name="Retângulo 94">
              <a:extLst>
                <a:ext uri="{FF2B5EF4-FFF2-40B4-BE49-F238E27FC236}">
                  <a16:creationId xmlns:a16="http://schemas.microsoft.com/office/drawing/2014/main" id="{9DFE861D-8DAB-4DBA-BB60-CCF99BAAD78D}"/>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manuais</a:t>
              </a:r>
            </a:p>
          </p:txBody>
        </p:sp>
        <p:sp>
          <p:nvSpPr>
            <p:cNvPr id="96" name="Retângulo 95">
              <a:extLst>
                <a:ext uri="{FF2B5EF4-FFF2-40B4-BE49-F238E27FC236}">
                  <a16:creationId xmlns:a16="http://schemas.microsoft.com/office/drawing/2014/main" id="{FE72FD60-63B3-4373-9B84-146B49C1177D}"/>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Procedimento inadequado</a:t>
              </a:r>
              <a:endParaRPr lang="pt-BR" sz="1600" i="1" dirty="0">
                <a:solidFill>
                  <a:schemeClr val="tx1"/>
                </a:solidFill>
                <a:latin typeface="Arial" panose="020B0604020202020204" pitchFamily="34" charset="0"/>
                <a:cs typeface="Arial" panose="020B0604020202020204" pitchFamily="34" charset="0"/>
              </a:endParaRPr>
            </a:p>
          </p:txBody>
        </p:sp>
        <p:sp>
          <p:nvSpPr>
            <p:cNvPr id="97" name="Retângulo 96">
              <a:extLst>
                <a:ext uri="{FF2B5EF4-FFF2-40B4-BE49-F238E27FC236}">
                  <a16:creationId xmlns:a16="http://schemas.microsoft.com/office/drawing/2014/main" id="{DF70698E-1CF6-4DFE-A828-C709DA0BB69E}"/>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Processo sem balanceamento</a:t>
              </a:r>
            </a:p>
          </p:txBody>
        </p:sp>
        <p:sp>
          <p:nvSpPr>
            <p:cNvPr id="98" name="Retângulo 97">
              <a:extLst>
                <a:ext uri="{FF2B5EF4-FFF2-40B4-BE49-F238E27FC236}">
                  <a16:creationId xmlns:a16="http://schemas.microsoft.com/office/drawing/2014/main" id="{E4E96F88-DB7D-41D0-9632-91C4ABF238C2}"/>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Sem procedimentos padronizadas</a:t>
              </a:r>
            </a:p>
          </p:txBody>
        </p:sp>
        <p:sp>
          <p:nvSpPr>
            <p:cNvPr id="99" name="Retângulo: Cantos Arredondados 98">
              <a:extLst>
                <a:ext uri="{FF2B5EF4-FFF2-40B4-BE49-F238E27FC236}">
                  <a16:creationId xmlns:a16="http://schemas.microsoft.com/office/drawing/2014/main" id="{EA84CD01-9629-48FD-9AE3-C0B5A160F1CC}"/>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Método</a:t>
              </a:r>
            </a:p>
          </p:txBody>
        </p:sp>
      </p:grpSp>
    </p:spTree>
    <p:extLst>
      <p:ext uri="{BB962C8B-B14F-4D97-AF65-F5344CB8AC3E}">
        <p14:creationId xmlns:p14="http://schemas.microsoft.com/office/powerpoint/2010/main" val="38605101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8A08DBC5-E425-47CC-B00A-2CBB66F57408}"/>
              </a:ext>
            </a:extLst>
          </p:cNvPr>
          <p:cNvSpPr/>
          <p:nvPr/>
        </p:nvSpPr>
        <p:spPr>
          <a:xfrm>
            <a:off x="9461500" y="1974621"/>
            <a:ext cx="2727325" cy="249401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b="1" i="1" dirty="0">
                <a:solidFill>
                  <a:schemeClr val="bg1"/>
                </a:solidFill>
                <a:latin typeface="Arial" panose="020B0604020202020204" pitchFamily="34" charset="0"/>
                <a:cs typeface="Arial" panose="020B0604020202020204" pitchFamily="34" charset="0"/>
              </a:rPr>
              <a:t>Camisas com defeitos de fabricação</a:t>
            </a:r>
          </a:p>
        </p:txBody>
      </p:sp>
      <p:sp>
        <p:nvSpPr>
          <p:cNvPr id="63" name="Seta: para a Direita 62">
            <a:extLst>
              <a:ext uri="{FF2B5EF4-FFF2-40B4-BE49-F238E27FC236}">
                <a16:creationId xmlns:a16="http://schemas.microsoft.com/office/drawing/2014/main" id="{1B91C5E6-C6E0-4CAF-B967-B95FF1FAC956}"/>
              </a:ext>
            </a:extLst>
          </p:cNvPr>
          <p:cNvSpPr/>
          <p:nvPr/>
        </p:nvSpPr>
        <p:spPr>
          <a:xfrm>
            <a:off x="0" y="3029621"/>
            <a:ext cx="9461500" cy="43884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grpSp>
        <p:nvGrpSpPr>
          <p:cNvPr id="6" name="Agrupar 5">
            <a:extLst>
              <a:ext uri="{FF2B5EF4-FFF2-40B4-BE49-F238E27FC236}">
                <a16:creationId xmlns:a16="http://schemas.microsoft.com/office/drawing/2014/main" id="{54E0E5E1-CF11-4B0A-BE73-0B950BB8E101}"/>
              </a:ext>
            </a:extLst>
          </p:cNvPr>
          <p:cNvGrpSpPr/>
          <p:nvPr/>
        </p:nvGrpSpPr>
        <p:grpSpPr>
          <a:xfrm>
            <a:off x="5527107" y="6280"/>
            <a:ext cx="2764134" cy="3333365"/>
            <a:chOff x="5527107" y="25330"/>
            <a:chExt cx="2764134" cy="3333365"/>
          </a:xfrm>
        </p:grpSpPr>
        <p:sp>
          <p:nvSpPr>
            <p:cNvPr id="25" name="Seta: para Cima 24">
              <a:extLst>
                <a:ext uri="{FF2B5EF4-FFF2-40B4-BE49-F238E27FC236}">
                  <a16:creationId xmlns:a16="http://schemas.microsoft.com/office/drawing/2014/main" id="{6DF157CF-F4FE-44C6-A8F2-A475672C62D7}"/>
                </a:ext>
              </a:extLst>
            </p:cNvPr>
            <p:cNvSpPr/>
            <p:nvPr/>
          </p:nvSpPr>
          <p:spPr>
            <a:xfrm rot="9073931">
              <a:off x="7477990" y="25330"/>
              <a:ext cx="363915" cy="3333365"/>
            </a:xfrm>
            <a:prstGeom prst="upArrow">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33" name="Retângulo: Cantos Arredondados 32">
              <a:extLst>
                <a:ext uri="{FF2B5EF4-FFF2-40B4-BE49-F238E27FC236}">
                  <a16:creationId xmlns:a16="http://schemas.microsoft.com/office/drawing/2014/main" id="{5701ABF0-22B7-4FC4-9158-E9E11E553C2B}"/>
                </a:ext>
              </a:extLst>
            </p:cNvPr>
            <p:cNvSpPr/>
            <p:nvPr/>
          </p:nvSpPr>
          <p:spPr>
            <a:xfrm>
              <a:off x="5806380" y="173002"/>
              <a:ext cx="2376264" cy="504056"/>
            </a:xfrm>
            <a:prstGeom prst="roundRect">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Mão de obra</a:t>
              </a:r>
            </a:p>
          </p:txBody>
        </p:sp>
        <p:sp>
          <p:nvSpPr>
            <p:cNvPr id="36" name="Retângulo 35">
              <a:extLst>
                <a:ext uri="{FF2B5EF4-FFF2-40B4-BE49-F238E27FC236}">
                  <a16:creationId xmlns:a16="http://schemas.microsoft.com/office/drawing/2014/main" id="{BF691AB2-71C1-4683-9826-9C129EA32CD3}"/>
                </a:ext>
              </a:extLst>
            </p:cNvPr>
            <p:cNvSpPr/>
            <p:nvPr/>
          </p:nvSpPr>
          <p:spPr>
            <a:xfrm>
              <a:off x="5783970" y="1237382"/>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atenção</a:t>
              </a:r>
            </a:p>
          </p:txBody>
        </p:sp>
        <p:sp>
          <p:nvSpPr>
            <p:cNvPr id="4" name="Retângulo 3">
              <a:extLst>
                <a:ext uri="{FF2B5EF4-FFF2-40B4-BE49-F238E27FC236}">
                  <a16:creationId xmlns:a16="http://schemas.microsoft.com/office/drawing/2014/main" id="{45FD97B7-D167-4318-93BB-7D0A0F837775}"/>
                </a:ext>
              </a:extLst>
            </p:cNvPr>
            <p:cNvSpPr/>
            <p:nvPr/>
          </p:nvSpPr>
          <p:spPr>
            <a:xfrm>
              <a:off x="5527107" y="77157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treinamento</a:t>
              </a:r>
            </a:p>
          </p:txBody>
        </p:sp>
        <p:sp>
          <p:nvSpPr>
            <p:cNvPr id="40" name="Retângulo 39">
              <a:extLst>
                <a:ext uri="{FF2B5EF4-FFF2-40B4-BE49-F238E27FC236}">
                  <a16:creationId xmlns:a16="http://schemas.microsoft.com/office/drawing/2014/main" id="{ACAA47D9-B967-4A28-868C-F6BEAD8957ED}"/>
                </a:ext>
              </a:extLst>
            </p:cNvPr>
            <p:cNvSpPr/>
            <p:nvPr/>
          </p:nvSpPr>
          <p:spPr>
            <a:xfrm>
              <a:off x="6040075" y="169980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Desmotivação</a:t>
              </a:r>
              <a:endParaRPr lang="pt-BR" sz="1600" i="1" dirty="0">
                <a:solidFill>
                  <a:schemeClr val="tx1"/>
                </a:solidFill>
                <a:latin typeface="Arial" panose="020B0604020202020204" pitchFamily="34" charset="0"/>
                <a:cs typeface="Arial" panose="020B0604020202020204" pitchFamily="34" charset="0"/>
              </a:endParaRPr>
            </a:p>
          </p:txBody>
        </p:sp>
        <p:sp>
          <p:nvSpPr>
            <p:cNvPr id="38" name="Retângulo 37">
              <a:extLst>
                <a:ext uri="{FF2B5EF4-FFF2-40B4-BE49-F238E27FC236}">
                  <a16:creationId xmlns:a16="http://schemas.microsoft.com/office/drawing/2014/main" id="{C4638108-C201-41F0-A965-8968B38F9714}"/>
                </a:ext>
              </a:extLst>
            </p:cNvPr>
            <p:cNvSpPr/>
            <p:nvPr/>
          </p:nvSpPr>
          <p:spPr>
            <a:xfrm>
              <a:off x="6295689" y="2174824"/>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Poucos funcionários</a:t>
              </a:r>
            </a:p>
          </p:txBody>
        </p:sp>
        <p:sp>
          <p:nvSpPr>
            <p:cNvPr id="46" name="Retângulo 45">
              <a:extLst>
                <a:ext uri="{FF2B5EF4-FFF2-40B4-BE49-F238E27FC236}">
                  <a16:creationId xmlns:a16="http://schemas.microsoft.com/office/drawing/2014/main" id="{F13E993A-FADE-49DF-9DD7-2AB890285F3D}"/>
                </a:ext>
              </a:extLst>
            </p:cNvPr>
            <p:cNvSpPr/>
            <p:nvPr/>
          </p:nvSpPr>
          <p:spPr>
            <a:xfrm>
              <a:off x="6563049" y="264993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Costureiras sem experiência (prática)</a:t>
              </a:r>
            </a:p>
          </p:txBody>
        </p:sp>
      </p:grpSp>
      <p:grpSp>
        <p:nvGrpSpPr>
          <p:cNvPr id="48" name="Agrupar 47">
            <a:extLst>
              <a:ext uri="{FF2B5EF4-FFF2-40B4-BE49-F238E27FC236}">
                <a16:creationId xmlns:a16="http://schemas.microsoft.com/office/drawing/2014/main" id="{65DD9C35-4824-4E01-9AAA-272F2F3BA426}"/>
              </a:ext>
            </a:extLst>
          </p:cNvPr>
          <p:cNvGrpSpPr/>
          <p:nvPr/>
        </p:nvGrpSpPr>
        <p:grpSpPr>
          <a:xfrm>
            <a:off x="2824217" y="-6766"/>
            <a:ext cx="2764134" cy="3333365"/>
            <a:chOff x="5517582" y="25330"/>
            <a:chExt cx="2764134" cy="3333365"/>
          </a:xfrm>
          <a:solidFill>
            <a:schemeClr val="bg2"/>
          </a:solidFill>
        </p:grpSpPr>
        <p:sp>
          <p:nvSpPr>
            <p:cNvPr id="50" name="Seta: para Cima 49">
              <a:extLst>
                <a:ext uri="{FF2B5EF4-FFF2-40B4-BE49-F238E27FC236}">
                  <a16:creationId xmlns:a16="http://schemas.microsoft.com/office/drawing/2014/main" id="{4240C032-3785-4D21-813B-158614A461AE}"/>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2" name="Retângulo: Cantos Arredondados 51">
              <a:extLst>
                <a:ext uri="{FF2B5EF4-FFF2-40B4-BE49-F238E27FC236}">
                  <a16:creationId xmlns:a16="http://schemas.microsoft.com/office/drawing/2014/main" id="{4F5A96A6-C9CC-4429-ACB6-1DAAA5D7921F}"/>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Material (MP)</a:t>
              </a:r>
            </a:p>
          </p:txBody>
        </p:sp>
        <p:sp>
          <p:nvSpPr>
            <p:cNvPr id="54" name="Retângulo 53">
              <a:extLst>
                <a:ext uri="{FF2B5EF4-FFF2-40B4-BE49-F238E27FC236}">
                  <a16:creationId xmlns:a16="http://schemas.microsoft.com/office/drawing/2014/main" id="{B7FAD412-47C5-4225-B6B5-46D878FA169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 qualidade da linha</a:t>
              </a:r>
            </a:p>
          </p:txBody>
        </p:sp>
        <p:sp>
          <p:nvSpPr>
            <p:cNvPr id="56" name="Retângulo 55">
              <a:extLst>
                <a:ext uri="{FF2B5EF4-FFF2-40B4-BE49-F238E27FC236}">
                  <a16:creationId xmlns:a16="http://schemas.microsoft.com/office/drawing/2014/main" id="{F78EEBD1-9DF9-49A3-98ED-5D2DE2CA8C9E}"/>
                </a:ext>
              </a:extLst>
            </p:cNvPr>
            <p:cNvSpPr/>
            <p:nvPr/>
          </p:nvSpPr>
          <p:spPr>
            <a:xfrm>
              <a:off x="5517582" y="777927"/>
              <a:ext cx="1728192" cy="360814"/>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Tecido inadequado</a:t>
              </a:r>
              <a:endParaRPr lang="pt-BR" sz="1400" i="1" dirty="0">
                <a:solidFill>
                  <a:schemeClr val="bg1"/>
                </a:solidFill>
                <a:latin typeface="Arial" panose="020B0604020202020204" pitchFamily="34" charset="0"/>
                <a:cs typeface="Arial" panose="020B0604020202020204" pitchFamily="34" charset="0"/>
              </a:endParaRPr>
            </a:p>
          </p:txBody>
        </p:sp>
        <p:sp>
          <p:nvSpPr>
            <p:cNvPr id="58" name="Retângulo 57">
              <a:extLst>
                <a:ext uri="{FF2B5EF4-FFF2-40B4-BE49-F238E27FC236}">
                  <a16:creationId xmlns:a16="http://schemas.microsoft.com/office/drawing/2014/main" id="{B21BF84E-13C3-4633-BD0D-A075728AEF96}"/>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 qualidade dos botões</a:t>
              </a:r>
              <a:endParaRPr lang="pt-BR" sz="1600" i="1" dirty="0">
                <a:solidFill>
                  <a:schemeClr val="tx1"/>
                </a:solidFill>
                <a:latin typeface="Arial" panose="020B0604020202020204" pitchFamily="34" charset="0"/>
                <a:cs typeface="Arial" panose="020B0604020202020204" pitchFamily="34" charset="0"/>
              </a:endParaRPr>
            </a:p>
          </p:txBody>
        </p:sp>
        <p:sp>
          <p:nvSpPr>
            <p:cNvPr id="60" name="Retângulo 59">
              <a:extLst>
                <a:ext uri="{FF2B5EF4-FFF2-40B4-BE49-F238E27FC236}">
                  <a16:creationId xmlns:a16="http://schemas.microsoft.com/office/drawing/2014/main" id="{66E2DEC5-341A-474E-BC86-0AD440500BA5}"/>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Má qualidade das agulhas</a:t>
              </a:r>
            </a:p>
          </p:txBody>
        </p:sp>
        <p:sp>
          <p:nvSpPr>
            <p:cNvPr id="62" name="Retângulo 61">
              <a:extLst>
                <a:ext uri="{FF2B5EF4-FFF2-40B4-BE49-F238E27FC236}">
                  <a16:creationId xmlns:a16="http://schemas.microsoft.com/office/drawing/2014/main" id="{83C413AB-F244-4B76-89D1-278D199E242C}"/>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Tecidos de marcas diferentes</a:t>
              </a:r>
            </a:p>
          </p:txBody>
        </p:sp>
      </p:grpSp>
      <p:grpSp>
        <p:nvGrpSpPr>
          <p:cNvPr id="64" name="Agrupar 63">
            <a:extLst>
              <a:ext uri="{FF2B5EF4-FFF2-40B4-BE49-F238E27FC236}">
                <a16:creationId xmlns:a16="http://schemas.microsoft.com/office/drawing/2014/main" id="{BA245AA5-EAD4-4727-AEB6-39FBE8508103}"/>
              </a:ext>
            </a:extLst>
          </p:cNvPr>
          <p:cNvGrpSpPr/>
          <p:nvPr/>
        </p:nvGrpSpPr>
        <p:grpSpPr>
          <a:xfrm>
            <a:off x="93713" y="-802"/>
            <a:ext cx="2764134" cy="3333365"/>
            <a:chOff x="5517582" y="25330"/>
            <a:chExt cx="2764134" cy="3333365"/>
          </a:xfrm>
          <a:solidFill>
            <a:schemeClr val="accent3"/>
          </a:solidFill>
        </p:grpSpPr>
        <p:sp>
          <p:nvSpPr>
            <p:cNvPr id="66" name="Seta: para Cima 65">
              <a:extLst>
                <a:ext uri="{FF2B5EF4-FFF2-40B4-BE49-F238E27FC236}">
                  <a16:creationId xmlns:a16="http://schemas.microsoft.com/office/drawing/2014/main" id="{95F5ACAF-68EC-4D7B-B0FC-2A20D2EEEB84}"/>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67" name="Retângulo: Cantos Arredondados 66">
              <a:extLst>
                <a:ext uri="{FF2B5EF4-FFF2-40B4-BE49-F238E27FC236}">
                  <a16:creationId xmlns:a16="http://schemas.microsoft.com/office/drawing/2014/main" id="{6410715D-1ED1-4051-B2C2-43999F5EFAEB}"/>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Máquina</a:t>
              </a:r>
            </a:p>
          </p:txBody>
        </p:sp>
        <p:sp>
          <p:nvSpPr>
            <p:cNvPr id="68" name="Retângulo 67">
              <a:extLst>
                <a:ext uri="{FF2B5EF4-FFF2-40B4-BE49-F238E27FC236}">
                  <a16:creationId xmlns:a16="http://schemas.microsoft.com/office/drawing/2014/main" id="{F44E5C4D-A7DB-453D-90EA-ACFDDA5877C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manutenção de dos equipamentos</a:t>
              </a:r>
            </a:p>
          </p:txBody>
        </p:sp>
        <p:sp>
          <p:nvSpPr>
            <p:cNvPr id="69" name="Retângulo 68">
              <a:extLst>
                <a:ext uri="{FF2B5EF4-FFF2-40B4-BE49-F238E27FC236}">
                  <a16:creationId xmlns:a16="http://schemas.microsoft.com/office/drawing/2014/main" id="{8D3322B7-6FCD-4254-A9A9-319AC1919E23}"/>
                </a:ext>
              </a:extLst>
            </p:cNvPr>
            <p:cNvSpPr/>
            <p:nvPr/>
          </p:nvSpPr>
          <p:spPr>
            <a:xfrm>
              <a:off x="5517582" y="777927"/>
              <a:ext cx="1728192" cy="360814"/>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Máquina de costura com defeito</a:t>
              </a:r>
              <a:endParaRPr lang="pt-BR" sz="1400" i="1" dirty="0">
                <a:solidFill>
                  <a:schemeClr val="bg1"/>
                </a:solidFill>
                <a:latin typeface="Arial" panose="020B0604020202020204" pitchFamily="34" charset="0"/>
                <a:cs typeface="Arial" panose="020B0604020202020204" pitchFamily="34" charset="0"/>
              </a:endParaRPr>
            </a:p>
          </p:txBody>
        </p:sp>
        <p:sp>
          <p:nvSpPr>
            <p:cNvPr id="70" name="Retângulo 69">
              <a:extLst>
                <a:ext uri="{FF2B5EF4-FFF2-40B4-BE49-F238E27FC236}">
                  <a16:creationId xmlns:a16="http://schemas.microsoft.com/office/drawing/2014/main" id="{87C04868-8DCC-41F7-A914-EA946AA00A17}"/>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Tesoura pequena</a:t>
              </a:r>
            </a:p>
          </p:txBody>
        </p:sp>
        <p:sp>
          <p:nvSpPr>
            <p:cNvPr id="71" name="Retângulo 70">
              <a:extLst>
                <a:ext uri="{FF2B5EF4-FFF2-40B4-BE49-F238E27FC236}">
                  <a16:creationId xmlns:a16="http://schemas.microsoft.com/office/drawing/2014/main" id="{86C7AA97-E7CF-47D7-9AB8-CF9D86E91869}"/>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100" i="1" dirty="0">
                  <a:solidFill>
                    <a:schemeClr val="tx1"/>
                  </a:solidFill>
                  <a:latin typeface="Arial" panose="020B0604020202020204" pitchFamily="34" charset="0"/>
                  <a:cs typeface="Arial" panose="020B0604020202020204" pitchFamily="34" charset="0"/>
                </a:rPr>
                <a:t>Gabaritos quebrados</a:t>
              </a:r>
              <a:endParaRPr lang="pt-BR" sz="1200" i="1" dirty="0">
                <a:solidFill>
                  <a:schemeClr val="tx1"/>
                </a:solidFill>
                <a:latin typeface="Arial" panose="020B0604020202020204" pitchFamily="34" charset="0"/>
                <a:cs typeface="Arial" panose="020B0604020202020204" pitchFamily="34" charset="0"/>
              </a:endParaRPr>
            </a:p>
          </p:txBody>
        </p:sp>
        <p:sp>
          <p:nvSpPr>
            <p:cNvPr id="72" name="Retângulo 71">
              <a:extLst>
                <a:ext uri="{FF2B5EF4-FFF2-40B4-BE49-F238E27FC236}">
                  <a16:creationId xmlns:a16="http://schemas.microsoft.com/office/drawing/2014/main" id="{C9FF587A-7821-4C3B-920A-8F1991FBFFDA}"/>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Fala de fixação da máquina</a:t>
              </a:r>
            </a:p>
          </p:txBody>
        </p:sp>
      </p:grpSp>
      <p:grpSp>
        <p:nvGrpSpPr>
          <p:cNvPr id="12" name="Agrupar 11">
            <a:extLst>
              <a:ext uri="{FF2B5EF4-FFF2-40B4-BE49-F238E27FC236}">
                <a16:creationId xmlns:a16="http://schemas.microsoft.com/office/drawing/2014/main" id="{4E29B69E-82E9-4494-BFBD-4BF9DFAC0D8C}"/>
              </a:ext>
            </a:extLst>
          </p:cNvPr>
          <p:cNvGrpSpPr/>
          <p:nvPr/>
        </p:nvGrpSpPr>
        <p:grpSpPr>
          <a:xfrm>
            <a:off x="5442706" y="3146350"/>
            <a:ext cx="2817974" cy="3333365"/>
            <a:chOff x="5442706" y="3146350"/>
            <a:chExt cx="2817974" cy="3333365"/>
          </a:xfrm>
          <a:solidFill>
            <a:schemeClr val="accent5"/>
          </a:solidFill>
        </p:grpSpPr>
        <p:sp>
          <p:nvSpPr>
            <p:cNvPr id="73" name="Seta: para Cima 72">
              <a:extLst>
                <a:ext uri="{FF2B5EF4-FFF2-40B4-BE49-F238E27FC236}">
                  <a16:creationId xmlns:a16="http://schemas.microsoft.com/office/drawing/2014/main" id="{3C8E8E49-279C-41DE-91AA-2702892FA49B}"/>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74" name="Retângulo 73">
              <a:extLst>
                <a:ext uri="{FF2B5EF4-FFF2-40B4-BE49-F238E27FC236}">
                  <a16:creationId xmlns:a16="http://schemas.microsoft.com/office/drawing/2014/main" id="{A755A3E2-2039-4879-B928-DFECC5EE5F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Paredes sujas</a:t>
              </a:r>
            </a:p>
          </p:txBody>
        </p:sp>
        <p:sp>
          <p:nvSpPr>
            <p:cNvPr id="78" name="Retângulo 77">
              <a:extLst>
                <a:ext uri="{FF2B5EF4-FFF2-40B4-BE49-F238E27FC236}">
                  <a16:creationId xmlns:a16="http://schemas.microsoft.com/office/drawing/2014/main" id="{0D5F95C6-799C-4B16-9290-106DE3E234C3}"/>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Excesso resíduos no ambiente</a:t>
              </a:r>
            </a:p>
          </p:txBody>
        </p:sp>
        <p:sp>
          <p:nvSpPr>
            <p:cNvPr id="80" name="Retângulo 79">
              <a:extLst>
                <a:ext uri="{FF2B5EF4-FFF2-40B4-BE49-F238E27FC236}">
                  <a16:creationId xmlns:a16="http://schemas.microsoft.com/office/drawing/2014/main" id="{D26ADE49-6D8A-4D5E-B25F-EF0DA7B82C5A}"/>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Ambiente muito quente</a:t>
              </a:r>
              <a:endParaRPr lang="pt-BR" sz="1600" i="1" dirty="0">
                <a:solidFill>
                  <a:schemeClr val="tx1"/>
                </a:solidFill>
                <a:latin typeface="Arial" panose="020B0604020202020204" pitchFamily="34" charset="0"/>
                <a:cs typeface="Arial" panose="020B0604020202020204" pitchFamily="34" charset="0"/>
              </a:endParaRPr>
            </a:p>
          </p:txBody>
        </p:sp>
        <p:sp>
          <p:nvSpPr>
            <p:cNvPr id="81" name="Retângulo 80">
              <a:extLst>
                <a:ext uri="{FF2B5EF4-FFF2-40B4-BE49-F238E27FC236}">
                  <a16:creationId xmlns:a16="http://schemas.microsoft.com/office/drawing/2014/main" id="{EB75DCE6-E0ED-4B59-931C-5AA519D3512D}"/>
                </a:ext>
              </a:extLst>
            </p:cNvPr>
            <p:cNvSpPr/>
            <p:nvPr/>
          </p:nvSpPr>
          <p:spPr>
            <a:xfrm>
              <a:off x="5707159" y="4904025"/>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Layout inadequado</a:t>
              </a:r>
            </a:p>
          </p:txBody>
        </p:sp>
        <p:sp>
          <p:nvSpPr>
            <p:cNvPr id="82" name="Retângulo 81">
              <a:extLst>
                <a:ext uri="{FF2B5EF4-FFF2-40B4-BE49-F238E27FC236}">
                  <a16:creationId xmlns:a16="http://schemas.microsoft.com/office/drawing/2014/main" id="{4B314DCE-7FBC-42FD-AFF5-7F763B1FB74C}"/>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Poluição externa</a:t>
              </a:r>
            </a:p>
          </p:txBody>
        </p:sp>
        <p:sp>
          <p:nvSpPr>
            <p:cNvPr id="83" name="Retângulo: Cantos Arredondados 82">
              <a:extLst>
                <a:ext uri="{FF2B5EF4-FFF2-40B4-BE49-F238E27FC236}">
                  <a16:creationId xmlns:a16="http://schemas.microsoft.com/office/drawing/2014/main" id="{F8E87066-9D4B-4076-8FCC-07CD7BC28F1B}"/>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Meio Ambiente</a:t>
              </a:r>
            </a:p>
          </p:txBody>
        </p:sp>
      </p:grpSp>
      <p:grpSp>
        <p:nvGrpSpPr>
          <p:cNvPr id="84" name="Agrupar 83">
            <a:extLst>
              <a:ext uri="{FF2B5EF4-FFF2-40B4-BE49-F238E27FC236}">
                <a16:creationId xmlns:a16="http://schemas.microsoft.com/office/drawing/2014/main" id="{91564CD1-A143-431B-BCA4-C4422DF13142}"/>
              </a:ext>
            </a:extLst>
          </p:cNvPr>
          <p:cNvGrpSpPr/>
          <p:nvPr/>
        </p:nvGrpSpPr>
        <p:grpSpPr>
          <a:xfrm>
            <a:off x="2765346" y="3148257"/>
            <a:ext cx="2817974" cy="3333365"/>
            <a:chOff x="5442706" y="3146350"/>
            <a:chExt cx="2817974" cy="3333365"/>
          </a:xfrm>
          <a:solidFill>
            <a:srgbClr val="FFC000"/>
          </a:solidFill>
        </p:grpSpPr>
        <p:sp>
          <p:nvSpPr>
            <p:cNvPr id="85" name="Seta: para Cima 84">
              <a:extLst>
                <a:ext uri="{FF2B5EF4-FFF2-40B4-BE49-F238E27FC236}">
                  <a16:creationId xmlns:a16="http://schemas.microsoft.com/office/drawing/2014/main" id="{C6BE58EA-0031-453D-AE36-E3B20D71295F}"/>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86" name="Retângulo 85">
              <a:extLst>
                <a:ext uri="{FF2B5EF4-FFF2-40B4-BE49-F238E27FC236}">
                  <a16:creationId xmlns:a16="http://schemas.microsoft.com/office/drawing/2014/main" id="{2D250D0C-0F63-4F89-9DF0-14FA36571B13}"/>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padronização na medição</a:t>
              </a:r>
            </a:p>
          </p:txBody>
        </p:sp>
        <p:sp>
          <p:nvSpPr>
            <p:cNvPr id="87" name="Retângulo 86">
              <a:extLst>
                <a:ext uri="{FF2B5EF4-FFF2-40B4-BE49-F238E27FC236}">
                  <a16:creationId xmlns:a16="http://schemas.microsoft.com/office/drawing/2014/main" id="{AD4DE846-90AB-4D9B-B15C-474A28DDFF5F}"/>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Instrumentos fora de padrão (</a:t>
              </a:r>
              <a:r>
                <a:rPr lang="pt-BR" sz="1200" i="1" dirty="0" err="1">
                  <a:solidFill>
                    <a:schemeClr val="tx1"/>
                  </a:solidFill>
                  <a:latin typeface="Arial" panose="020B0604020202020204" pitchFamily="34" charset="0"/>
                  <a:cs typeface="Arial" panose="020B0604020202020204" pitchFamily="34" charset="0"/>
                </a:rPr>
                <a:t>rágua</a:t>
              </a:r>
              <a:r>
                <a:rPr lang="pt-BR" sz="1200" i="1" dirty="0">
                  <a:solidFill>
                    <a:schemeClr val="tx1"/>
                  </a:solidFill>
                  <a:latin typeface="Arial" panose="020B0604020202020204" pitchFamily="34" charset="0"/>
                  <a:cs typeface="Arial" panose="020B0604020202020204" pitchFamily="34" charset="0"/>
                </a:rPr>
                <a:t>, metro)</a:t>
              </a:r>
            </a:p>
          </p:txBody>
        </p:sp>
        <p:sp>
          <p:nvSpPr>
            <p:cNvPr id="88" name="Retângulo 87">
              <a:extLst>
                <a:ext uri="{FF2B5EF4-FFF2-40B4-BE49-F238E27FC236}">
                  <a16:creationId xmlns:a16="http://schemas.microsoft.com/office/drawing/2014/main" id="{87543ECE-5F8F-4B0B-86EA-8D6A2D152458}"/>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Quantidades má </a:t>
              </a:r>
              <a:r>
                <a:rPr lang="pt-BR" sz="1200" i="1" dirty="0" err="1">
                  <a:solidFill>
                    <a:schemeClr val="tx1"/>
                  </a:solidFill>
                  <a:latin typeface="Arial" panose="020B0604020202020204" pitchFamily="34" charset="0"/>
                  <a:cs typeface="Arial" panose="020B0604020202020204" pitchFamily="34" charset="0"/>
                </a:rPr>
                <a:t>eapecificadas</a:t>
              </a:r>
              <a:endParaRPr lang="pt-BR" sz="1600" i="1" dirty="0">
                <a:solidFill>
                  <a:schemeClr val="tx1"/>
                </a:solidFill>
                <a:latin typeface="Arial" panose="020B0604020202020204" pitchFamily="34" charset="0"/>
                <a:cs typeface="Arial" panose="020B0604020202020204" pitchFamily="34" charset="0"/>
              </a:endParaRPr>
            </a:p>
          </p:txBody>
        </p:sp>
        <p:sp>
          <p:nvSpPr>
            <p:cNvPr id="89" name="Retângulo 88">
              <a:extLst>
                <a:ext uri="{FF2B5EF4-FFF2-40B4-BE49-F238E27FC236}">
                  <a16:creationId xmlns:a16="http://schemas.microsoft.com/office/drawing/2014/main" id="{1E412285-6480-475D-A54B-53E3DD3AA96C}"/>
                </a:ext>
              </a:extLst>
            </p:cNvPr>
            <p:cNvSpPr/>
            <p:nvPr/>
          </p:nvSpPr>
          <p:spPr>
            <a:xfrm>
              <a:off x="5707159" y="4904025"/>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Falta de controle da produção</a:t>
              </a:r>
            </a:p>
          </p:txBody>
        </p:sp>
        <p:sp>
          <p:nvSpPr>
            <p:cNvPr id="90" name="Retângulo 89">
              <a:extLst>
                <a:ext uri="{FF2B5EF4-FFF2-40B4-BE49-F238E27FC236}">
                  <a16:creationId xmlns:a16="http://schemas.microsoft.com/office/drawing/2014/main" id="{41CDE3B2-8621-44E5-BB1B-A1350F0A26E3}"/>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Inspeção não adequada</a:t>
              </a:r>
            </a:p>
          </p:txBody>
        </p:sp>
        <p:sp>
          <p:nvSpPr>
            <p:cNvPr id="91" name="Retângulo: Cantos Arredondados 90">
              <a:extLst>
                <a:ext uri="{FF2B5EF4-FFF2-40B4-BE49-F238E27FC236}">
                  <a16:creationId xmlns:a16="http://schemas.microsoft.com/office/drawing/2014/main" id="{F6A6DC48-14EE-417E-BFC8-4F5D257241BD}"/>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Medida</a:t>
              </a:r>
            </a:p>
          </p:txBody>
        </p:sp>
      </p:grpSp>
      <p:grpSp>
        <p:nvGrpSpPr>
          <p:cNvPr id="92" name="Agrupar 91">
            <a:extLst>
              <a:ext uri="{FF2B5EF4-FFF2-40B4-BE49-F238E27FC236}">
                <a16:creationId xmlns:a16="http://schemas.microsoft.com/office/drawing/2014/main" id="{5681AD82-97A5-4DA4-B09D-AF019D3D60CF}"/>
              </a:ext>
            </a:extLst>
          </p:cNvPr>
          <p:cNvGrpSpPr/>
          <p:nvPr/>
        </p:nvGrpSpPr>
        <p:grpSpPr>
          <a:xfrm>
            <a:off x="38854" y="3160118"/>
            <a:ext cx="2817974" cy="3333365"/>
            <a:chOff x="5442706" y="3146350"/>
            <a:chExt cx="2817974" cy="3333365"/>
          </a:xfrm>
          <a:solidFill>
            <a:srgbClr val="FF99FF"/>
          </a:solidFill>
        </p:grpSpPr>
        <p:sp>
          <p:nvSpPr>
            <p:cNvPr id="93" name="Seta: para Cima 92">
              <a:extLst>
                <a:ext uri="{FF2B5EF4-FFF2-40B4-BE49-F238E27FC236}">
                  <a16:creationId xmlns:a16="http://schemas.microsoft.com/office/drawing/2014/main" id="{1A81530A-792E-4348-93EC-4734911A7DE1}"/>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94" name="Retângulo 93">
              <a:extLst>
                <a:ext uri="{FF2B5EF4-FFF2-40B4-BE49-F238E27FC236}">
                  <a16:creationId xmlns:a16="http://schemas.microsoft.com/office/drawing/2014/main" id="{02D8FDBF-60AD-4118-9A92-360664685D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Armazenamento inadequado</a:t>
              </a:r>
            </a:p>
          </p:txBody>
        </p:sp>
        <p:sp>
          <p:nvSpPr>
            <p:cNvPr id="95" name="Retângulo 94">
              <a:extLst>
                <a:ext uri="{FF2B5EF4-FFF2-40B4-BE49-F238E27FC236}">
                  <a16:creationId xmlns:a16="http://schemas.microsoft.com/office/drawing/2014/main" id="{9DFE861D-8DAB-4DBA-BB60-CCF99BAAD78D}"/>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manuais</a:t>
              </a:r>
            </a:p>
          </p:txBody>
        </p:sp>
        <p:sp>
          <p:nvSpPr>
            <p:cNvPr id="96" name="Retângulo 95">
              <a:extLst>
                <a:ext uri="{FF2B5EF4-FFF2-40B4-BE49-F238E27FC236}">
                  <a16:creationId xmlns:a16="http://schemas.microsoft.com/office/drawing/2014/main" id="{FE72FD60-63B3-4373-9B84-146B49C1177D}"/>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Procedimento inadequado</a:t>
              </a:r>
              <a:endParaRPr lang="pt-BR" sz="1600" i="1" dirty="0">
                <a:solidFill>
                  <a:schemeClr val="tx1"/>
                </a:solidFill>
                <a:latin typeface="Arial" panose="020B0604020202020204" pitchFamily="34" charset="0"/>
                <a:cs typeface="Arial" panose="020B0604020202020204" pitchFamily="34" charset="0"/>
              </a:endParaRPr>
            </a:p>
          </p:txBody>
        </p:sp>
        <p:sp>
          <p:nvSpPr>
            <p:cNvPr id="97" name="Retângulo 96">
              <a:extLst>
                <a:ext uri="{FF2B5EF4-FFF2-40B4-BE49-F238E27FC236}">
                  <a16:creationId xmlns:a16="http://schemas.microsoft.com/office/drawing/2014/main" id="{DF70698E-1CF6-4DFE-A828-C709DA0BB69E}"/>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Processo sem balanceamento</a:t>
              </a:r>
            </a:p>
          </p:txBody>
        </p:sp>
        <p:sp>
          <p:nvSpPr>
            <p:cNvPr id="98" name="Retângulo 97">
              <a:extLst>
                <a:ext uri="{FF2B5EF4-FFF2-40B4-BE49-F238E27FC236}">
                  <a16:creationId xmlns:a16="http://schemas.microsoft.com/office/drawing/2014/main" id="{E4E96F88-DB7D-41D0-9632-91C4ABF238C2}"/>
                </a:ext>
              </a:extLst>
            </p:cNvPr>
            <p:cNvSpPr/>
            <p:nvPr/>
          </p:nvSpPr>
          <p:spPr>
            <a:xfrm>
              <a:off x="5442706" y="5371518"/>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Sem procedimentos padronizadas</a:t>
              </a:r>
            </a:p>
          </p:txBody>
        </p:sp>
        <p:sp>
          <p:nvSpPr>
            <p:cNvPr id="99" name="Retângulo: Cantos Arredondados 98">
              <a:extLst>
                <a:ext uri="{FF2B5EF4-FFF2-40B4-BE49-F238E27FC236}">
                  <a16:creationId xmlns:a16="http://schemas.microsoft.com/office/drawing/2014/main" id="{EA84CD01-9629-48FD-9AE3-C0B5A160F1CC}"/>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Método</a:t>
              </a:r>
            </a:p>
          </p:txBody>
        </p:sp>
      </p:grpSp>
    </p:spTree>
    <p:extLst>
      <p:ext uri="{BB962C8B-B14F-4D97-AF65-F5344CB8AC3E}">
        <p14:creationId xmlns:p14="http://schemas.microsoft.com/office/powerpoint/2010/main" val="18799695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xplosão: 8 Pontos 35">
            <a:extLst>
              <a:ext uri="{FF2B5EF4-FFF2-40B4-BE49-F238E27FC236}">
                <a16:creationId xmlns:a16="http://schemas.microsoft.com/office/drawing/2014/main" id="{13E0052D-2F31-431F-920D-DEB6727462C7}"/>
              </a:ext>
            </a:extLst>
          </p:cNvPr>
          <p:cNvSpPr/>
          <p:nvPr/>
        </p:nvSpPr>
        <p:spPr>
          <a:xfrm>
            <a:off x="0" y="0"/>
            <a:ext cx="12192000" cy="6273793"/>
          </a:xfrm>
          <a:prstGeom prst="irregularSeal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5400" b="1" dirty="0">
                <a:solidFill>
                  <a:schemeClr val="tx1"/>
                </a:solidFill>
                <a:latin typeface="Arial Black" panose="020B0A04020102020204" pitchFamily="34" charset="0"/>
              </a:rPr>
              <a:t>Comida de má qualidade em restaurante</a:t>
            </a:r>
          </a:p>
        </p:txBody>
      </p:sp>
    </p:spTree>
    <p:extLst>
      <p:ext uri="{BB962C8B-B14F-4D97-AF65-F5344CB8AC3E}">
        <p14:creationId xmlns:p14="http://schemas.microsoft.com/office/powerpoint/2010/main" val="3270150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8A08DBC5-E425-47CC-B00A-2CBB66F57408}"/>
              </a:ext>
            </a:extLst>
          </p:cNvPr>
          <p:cNvSpPr/>
          <p:nvPr/>
        </p:nvSpPr>
        <p:spPr>
          <a:xfrm>
            <a:off x="9461500" y="1974621"/>
            <a:ext cx="2727325" cy="2494013"/>
          </a:xfrm>
          <a:prstGeom prst="ellipse">
            <a:avLst/>
          </a:prstGeom>
          <a:ln w="28575">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i="1" dirty="0">
                <a:solidFill>
                  <a:schemeClr val="bg1"/>
                </a:solidFill>
                <a:latin typeface="Arial" panose="020B0604020202020204" pitchFamily="34" charset="0"/>
                <a:cs typeface="Arial" panose="020B0604020202020204" pitchFamily="34" charset="0"/>
              </a:rPr>
              <a:t>Comida de má qualidade em restaurante</a:t>
            </a:r>
          </a:p>
        </p:txBody>
      </p:sp>
      <p:sp>
        <p:nvSpPr>
          <p:cNvPr id="63" name="Seta: para a Direita 62">
            <a:extLst>
              <a:ext uri="{FF2B5EF4-FFF2-40B4-BE49-F238E27FC236}">
                <a16:creationId xmlns:a16="http://schemas.microsoft.com/office/drawing/2014/main" id="{1B91C5E6-C6E0-4CAF-B967-B95FF1FAC956}"/>
              </a:ext>
            </a:extLst>
          </p:cNvPr>
          <p:cNvSpPr/>
          <p:nvPr/>
        </p:nvSpPr>
        <p:spPr>
          <a:xfrm>
            <a:off x="0" y="3029621"/>
            <a:ext cx="9461500" cy="43884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grpSp>
        <p:nvGrpSpPr>
          <p:cNvPr id="6" name="Agrupar 5">
            <a:extLst>
              <a:ext uri="{FF2B5EF4-FFF2-40B4-BE49-F238E27FC236}">
                <a16:creationId xmlns:a16="http://schemas.microsoft.com/office/drawing/2014/main" id="{54E0E5E1-CF11-4B0A-BE73-0B950BB8E101}"/>
              </a:ext>
            </a:extLst>
          </p:cNvPr>
          <p:cNvGrpSpPr/>
          <p:nvPr/>
        </p:nvGrpSpPr>
        <p:grpSpPr>
          <a:xfrm>
            <a:off x="5527107" y="6280"/>
            <a:ext cx="2764134" cy="3333365"/>
            <a:chOff x="5527107" y="25330"/>
            <a:chExt cx="2764134" cy="3333365"/>
          </a:xfrm>
        </p:grpSpPr>
        <p:sp>
          <p:nvSpPr>
            <p:cNvPr id="25" name="Seta: para Cima 24">
              <a:extLst>
                <a:ext uri="{FF2B5EF4-FFF2-40B4-BE49-F238E27FC236}">
                  <a16:creationId xmlns:a16="http://schemas.microsoft.com/office/drawing/2014/main" id="{6DF157CF-F4FE-44C6-A8F2-A475672C62D7}"/>
                </a:ext>
              </a:extLst>
            </p:cNvPr>
            <p:cNvSpPr/>
            <p:nvPr/>
          </p:nvSpPr>
          <p:spPr>
            <a:xfrm rot="9073931">
              <a:off x="7477990" y="25330"/>
              <a:ext cx="363915" cy="3333365"/>
            </a:xfrm>
            <a:prstGeom prst="upArrow">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33" name="Retângulo: Cantos Arredondados 32">
              <a:extLst>
                <a:ext uri="{FF2B5EF4-FFF2-40B4-BE49-F238E27FC236}">
                  <a16:creationId xmlns:a16="http://schemas.microsoft.com/office/drawing/2014/main" id="{5701ABF0-22B7-4FC4-9158-E9E11E553C2B}"/>
                </a:ext>
              </a:extLst>
            </p:cNvPr>
            <p:cNvSpPr/>
            <p:nvPr/>
          </p:nvSpPr>
          <p:spPr>
            <a:xfrm>
              <a:off x="5806380" y="173002"/>
              <a:ext cx="2376264" cy="504056"/>
            </a:xfrm>
            <a:prstGeom prst="roundRect">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Mão de obra</a:t>
              </a:r>
            </a:p>
          </p:txBody>
        </p:sp>
        <p:sp>
          <p:nvSpPr>
            <p:cNvPr id="36" name="Retângulo 35">
              <a:extLst>
                <a:ext uri="{FF2B5EF4-FFF2-40B4-BE49-F238E27FC236}">
                  <a16:creationId xmlns:a16="http://schemas.microsoft.com/office/drawing/2014/main" id="{BF691AB2-71C1-4683-9826-9C129EA32CD3}"/>
                </a:ext>
              </a:extLst>
            </p:cNvPr>
            <p:cNvSpPr/>
            <p:nvPr/>
          </p:nvSpPr>
          <p:spPr>
            <a:xfrm>
              <a:off x="5783970" y="1237382"/>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atenção</a:t>
              </a:r>
            </a:p>
          </p:txBody>
        </p:sp>
        <p:sp>
          <p:nvSpPr>
            <p:cNvPr id="4" name="Retângulo 3">
              <a:extLst>
                <a:ext uri="{FF2B5EF4-FFF2-40B4-BE49-F238E27FC236}">
                  <a16:creationId xmlns:a16="http://schemas.microsoft.com/office/drawing/2014/main" id="{45FD97B7-D167-4318-93BB-7D0A0F837775}"/>
                </a:ext>
              </a:extLst>
            </p:cNvPr>
            <p:cNvSpPr/>
            <p:nvPr/>
          </p:nvSpPr>
          <p:spPr>
            <a:xfrm>
              <a:off x="5527107" y="77157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Nutricionista não habilitada </a:t>
              </a:r>
            </a:p>
          </p:txBody>
        </p:sp>
        <p:sp>
          <p:nvSpPr>
            <p:cNvPr id="40" name="Retângulo 39">
              <a:extLst>
                <a:ext uri="{FF2B5EF4-FFF2-40B4-BE49-F238E27FC236}">
                  <a16:creationId xmlns:a16="http://schemas.microsoft.com/office/drawing/2014/main" id="{ACAA47D9-B967-4A28-868C-F6BEAD8957ED}"/>
                </a:ext>
              </a:extLst>
            </p:cNvPr>
            <p:cNvSpPr/>
            <p:nvPr/>
          </p:nvSpPr>
          <p:spPr>
            <a:xfrm>
              <a:off x="6040075" y="169980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Desmotivação</a:t>
              </a:r>
              <a:endParaRPr lang="pt-BR" sz="1600" i="1" dirty="0">
                <a:solidFill>
                  <a:schemeClr val="tx1"/>
                </a:solidFill>
                <a:latin typeface="Arial" panose="020B0604020202020204" pitchFamily="34" charset="0"/>
                <a:cs typeface="Arial" panose="020B0604020202020204" pitchFamily="34" charset="0"/>
              </a:endParaRPr>
            </a:p>
          </p:txBody>
        </p:sp>
        <p:sp>
          <p:nvSpPr>
            <p:cNvPr id="38" name="Retângulo 37">
              <a:extLst>
                <a:ext uri="{FF2B5EF4-FFF2-40B4-BE49-F238E27FC236}">
                  <a16:creationId xmlns:a16="http://schemas.microsoft.com/office/drawing/2014/main" id="{C4638108-C201-41F0-A965-8968B38F9714}"/>
                </a:ext>
              </a:extLst>
            </p:cNvPr>
            <p:cNvSpPr/>
            <p:nvPr/>
          </p:nvSpPr>
          <p:spPr>
            <a:xfrm>
              <a:off x="6295689" y="2174824"/>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Poucos funcionários</a:t>
              </a:r>
            </a:p>
          </p:txBody>
        </p:sp>
        <p:sp>
          <p:nvSpPr>
            <p:cNvPr id="46" name="Retângulo 45">
              <a:extLst>
                <a:ext uri="{FF2B5EF4-FFF2-40B4-BE49-F238E27FC236}">
                  <a16:creationId xmlns:a16="http://schemas.microsoft.com/office/drawing/2014/main" id="{F13E993A-FADE-49DF-9DD7-2AB890285F3D}"/>
                </a:ext>
              </a:extLst>
            </p:cNvPr>
            <p:cNvSpPr/>
            <p:nvPr/>
          </p:nvSpPr>
          <p:spPr>
            <a:xfrm>
              <a:off x="6563049" y="264993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Cozinheiro sem experiência</a:t>
              </a:r>
            </a:p>
          </p:txBody>
        </p:sp>
      </p:grpSp>
      <p:grpSp>
        <p:nvGrpSpPr>
          <p:cNvPr id="48" name="Agrupar 47">
            <a:extLst>
              <a:ext uri="{FF2B5EF4-FFF2-40B4-BE49-F238E27FC236}">
                <a16:creationId xmlns:a16="http://schemas.microsoft.com/office/drawing/2014/main" id="{65DD9C35-4824-4E01-9AAA-272F2F3BA426}"/>
              </a:ext>
            </a:extLst>
          </p:cNvPr>
          <p:cNvGrpSpPr/>
          <p:nvPr/>
        </p:nvGrpSpPr>
        <p:grpSpPr>
          <a:xfrm>
            <a:off x="2824217" y="-6766"/>
            <a:ext cx="2764134" cy="3333365"/>
            <a:chOff x="5517582" y="25330"/>
            <a:chExt cx="2764134" cy="3333365"/>
          </a:xfrm>
          <a:solidFill>
            <a:srgbClr val="00B0F0"/>
          </a:solidFill>
        </p:grpSpPr>
        <p:sp>
          <p:nvSpPr>
            <p:cNvPr id="50" name="Seta: para Cima 49">
              <a:extLst>
                <a:ext uri="{FF2B5EF4-FFF2-40B4-BE49-F238E27FC236}">
                  <a16:creationId xmlns:a16="http://schemas.microsoft.com/office/drawing/2014/main" id="{4240C032-3785-4D21-813B-158614A461AE}"/>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2" name="Retângulo: Cantos Arredondados 51">
              <a:extLst>
                <a:ext uri="{FF2B5EF4-FFF2-40B4-BE49-F238E27FC236}">
                  <a16:creationId xmlns:a16="http://schemas.microsoft.com/office/drawing/2014/main" id="{4F5A96A6-C9CC-4429-ACB6-1DAAA5D7921F}"/>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Material (MP)</a:t>
              </a:r>
            </a:p>
          </p:txBody>
        </p:sp>
        <p:sp>
          <p:nvSpPr>
            <p:cNvPr id="54" name="Retângulo 53">
              <a:extLst>
                <a:ext uri="{FF2B5EF4-FFF2-40B4-BE49-F238E27FC236}">
                  <a16:creationId xmlns:a16="http://schemas.microsoft.com/office/drawing/2014/main" id="{B7FAD412-47C5-4225-B6B5-46D878FA169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Óleo de má qualidade</a:t>
              </a:r>
            </a:p>
          </p:txBody>
        </p:sp>
        <p:sp>
          <p:nvSpPr>
            <p:cNvPr id="56" name="Retângulo 55">
              <a:extLst>
                <a:ext uri="{FF2B5EF4-FFF2-40B4-BE49-F238E27FC236}">
                  <a16:creationId xmlns:a16="http://schemas.microsoft.com/office/drawing/2014/main" id="{F78EEBD1-9DF9-49A3-98ED-5D2DE2CA8C9E}"/>
                </a:ext>
              </a:extLst>
            </p:cNvPr>
            <p:cNvSpPr/>
            <p:nvPr/>
          </p:nvSpPr>
          <p:spPr>
            <a:xfrm>
              <a:off x="5517582" y="77792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Carnes vencidas</a:t>
              </a:r>
              <a:endParaRPr lang="pt-BR" sz="1400" i="1" dirty="0">
                <a:solidFill>
                  <a:schemeClr val="tx1"/>
                </a:solidFill>
                <a:latin typeface="Arial" panose="020B0604020202020204" pitchFamily="34" charset="0"/>
                <a:cs typeface="Arial" panose="020B0604020202020204" pitchFamily="34" charset="0"/>
              </a:endParaRPr>
            </a:p>
          </p:txBody>
        </p:sp>
        <p:sp>
          <p:nvSpPr>
            <p:cNvPr id="58" name="Retângulo 57">
              <a:extLst>
                <a:ext uri="{FF2B5EF4-FFF2-40B4-BE49-F238E27FC236}">
                  <a16:creationId xmlns:a16="http://schemas.microsoft.com/office/drawing/2014/main" id="{B21BF84E-13C3-4633-BD0D-A075728AEF96}"/>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Temperos (específicos)incorretos</a:t>
              </a:r>
              <a:endParaRPr lang="pt-BR" sz="1600" i="1" dirty="0">
                <a:solidFill>
                  <a:schemeClr val="tx1"/>
                </a:solidFill>
                <a:latin typeface="Arial" panose="020B0604020202020204" pitchFamily="34" charset="0"/>
                <a:cs typeface="Arial" panose="020B0604020202020204" pitchFamily="34" charset="0"/>
              </a:endParaRPr>
            </a:p>
          </p:txBody>
        </p:sp>
        <p:sp>
          <p:nvSpPr>
            <p:cNvPr id="60" name="Retângulo 59">
              <a:extLst>
                <a:ext uri="{FF2B5EF4-FFF2-40B4-BE49-F238E27FC236}">
                  <a16:creationId xmlns:a16="http://schemas.microsoft.com/office/drawing/2014/main" id="{66E2DEC5-341A-474E-BC86-0AD440500BA5}"/>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Sal inadequados</a:t>
              </a:r>
            </a:p>
          </p:txBody>
        </p:sp>
        <p:sp>
          <p:nvSpPr>
            <p:cNvPr id="62" name="Retângulo 61">
              <a:extLst>
                <a:ext uri="{FF2B5EF4-FFF2-40B4-BE49-F238E27FC236}">
                  <a16:creationId xmlns:a16="http://schemas.microsoft.com/office/drawing/2014/main" id="{83C413AB-F244-4B76-89D1-278D199E242C}"/>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Insumos de marcas diferentes</a:t>
              </a:r>
            </a:p>
          </p:txBody>
        </p:sp>
      </p:grpSp>
      <p:grpSp>
        <p:nvGrpSpPr>
          <p:cNvPr id="64" name="Agrupar 63">
            <a:extLst>
              <a:ext uri="{FF2B5EF4-FFF2-40B4-BE49-F238E27FC236}">
                <a16:creationId xmlns:a16="http://schemas.microsoft.com/office/drawing/2014/main" id="{BA245AA5-EAD4-4727-AEB6-39FBE8508103}"/>
              </a:ext>
            </a:extLst>
          </p:cNvPr>
          <p:cNvGrpSpPr/>
          <p:nvPr/>
        </p:nvGrpSpPr>
        <p:grpSpPr>
          <a:xfrm>
            <a:off x="93713" y="-802"/>
            <a:ext cx="2764134" cy="3333365"/>
            <a:chOff x="5517582" y="25330"/>
            <a:chExt cx="2764134" cy="3333365"/>
          </a:xfrm>
          <a:solidFill>
            <a:schemeClr val="accent3"/>
          </a:solidFill>
        </p:grpSpPr>
        <p:sp>
          <p:nvSpPr>
            <p:cNvPr id="66" name="Seta: para Cima 65">
              <a:extLst>
                <a:ext uri="{FF2B5EF4-FFF2-40B4-BE49-F238E27FC236}">
                  <a16:creationId xmlns:a16="http://schemas.microsoft.com/office/drawing/2014/main" id="{95F5ACAF-68EC-4D7B-B0FC-2A20D2EEEB84}"/>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67" name="Retângulo: Cantos Arredondados 66">
              <a:extLst>
                <a:ext uri="{FF2B5EF4-FFF2-40B4-BE49-F238E27FC236}">
                  <a16:creationId xmlns:a16="http://schemas.microsoft.com/office/drawing/2014/main" id="{6410715D-1ED1-4051-B2C2-43999F5EFAEB}"/>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Máquina</a:t>
              </a:r>
            </a:p>
          </p:txBody>
        </p:sp>
        <p:sp>
          <p:nvSpPr>
            <p:cNvPr id="68" name="Retângulo 67">
              <a:extLst>
                <a:ext uri="{FF2B5EF4-FFF2-40B4-BE49-F238E27FC236}">
                  <a16:creationId xmlns:a16="http://schemas.microsoft.com/office/drawing/2014/main" id="{F44E5C4D-A7DB-453D-90EA-ACFDDA5877C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Fogão desregulado</a:t>
              </a:r>
            </a:p>
          </p:txBody>
        </p:sp>
        <p:sp>
          <p:nvSpPr>
            <p:cNvPr id="69" name="Retângulo 68">
              <a:extLst>
                <a:ext uri="{FF2B5EF4-FFF2-40B4-BE49-F238E27FC236}">
                  <a16:creationId xmlns:a16="http://schemas.microsoft.com/office/drawing/2014/main" id="{8D3322B7-6FCD-4254-A9A9-319AC1919E23}"/>
                </a:ext>
              </a:extLst>
            </p:cNvPr>
            <p:cNvSpPr/>
            <p:nvPr/>
          </p:nvSpPr>
          <p:spPr>
            <a:xfrm>
              <a:off x="5517582" y="77792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Penela elétrica com defeito</a:t>
              </a:r>
              <a:endParaRPr lang="pt-BR" sz="1400" i="1" dirty="0">
                <a:solidFill>
                  <a:schemeClr val="tx1"/>
                </a:solidFill>
                <a:latin typeface="Arial" panose="020B0604020202020204" pitchFamily="34" charset="0"/>
                <a:cs typeface="Arial" panose="020B0604020202020204" pitchFamily="34" charset="0"/>
              </a:endParaRPr>
            </a:p>
          </p:txBody>
        </p:sp>
        <p:sp>
          <p:nvSpPr>
            <p:cNvPr id="70" name="Retângulo 69">
              <a:extLst>
                <a:ext uri="{FF2B5EF4-FFF2-40B4-BE49-F238E27FC236}">
                  <a16:creationId xmlns:a16="http://schemas.microsoft.com/office/drawing/2014/main" id="{87C04868-8DCC-41F7-A914-EA946AA00A17}"/>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Lava-louças com defeito</a:t>
              </a:r>
            </a:p>
          </p:txBody>
        </p:sp>
        <p:sp>
          <p:nvSpPr>
            <p:cNvPr id="71" name="Retângulo 70">
              <a:extLst>
                <a:ext uri="{FF2B5EF4-FFF2-40B4-BE49-F238E27FC236}">
                  <a16:creationId xmlns:a16="http://schemas.microsoft.com/office/drawing/2014/main" id="{86C7AA97-E7CF-47D7-9AB8-CF9D86E91869}"/>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100" i="1" dirty="0">
                  <a:solidFill>
                    <a:schemeClr val="tx1"/>
                  </a:solidFill>
                  <a:latin typeface="Arial" panose="020B0604020202020204" pitchFamily="34" charset="0"/>
                  <a:cs typeface="Arial" panose="020B0604020202020204" pitchFamily="34" charset="0"/>
                </a:rPr>
                <a:t>Refrigerador com baixa capacidade</a:t>
              </a:r>
              <a:endParaRPr lang="pt-BR" sz="1200" i="1" dirty="0">
                <a:solidFill>
                  <a:schemeClr val="tx1"/>
                </a:solidFill>
                <a:latin typeface="Arial" panose="020B0604020202020204" pitchFamily="34" charset="0"/>
                <a:cs typeface="Arial" panose="020B0604020202020204" pitchFamily="34" charset="0"/>
              </a:endParaRPr>
            </a:p>
          </p:txBody>
        </p:sp>
        <p:sp>
          <p:nvSpPr>
            <p:cNvPr id="72" name="Retângulo 71">
              <a:extLst>
                <a:ext uri="{FF2B5EF4-FFF2-40B4-BE49-F238E27FC236}">
                  <a16:creationId xmlns:a16="http://schemas.microsoft.com/office/drawing/2014/main" id="{C9FF587A-7821-4C3B-920A-8F1991FBFFDA}"/>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Buffet </a:t>
              </a:r>
              <a:r>
                <a:rPr lang="pt-BR" sz="1200" i="1" dirty="0" err="1">
                  <a:solidFill>
                    <a:schemeClr val="tx1"/>
                  </a:solidFill>
                  <a:latin typeface="Arial" panose="020B0604020202020204" pitchFamily="34" charset="0"/>
                  <a:cs typeface="Arial" panose="020B0604020202020204" pitchFamily="34" charset="0"/>
                </a:rPr>
                <a:t>self-servive</a:t>
              </a:r>
              <a:r>
                <a:rPr lang="pt-BR" sz="1200" i="1" dirty="0">
                  <a:solidFill>
                    <a:schemeClr val="tx1"/>
                  </a:solidFill>
                  <a:latin typeface="Arial" panose="020B0604020202020204" pitchFamily="34" charset="0"/>
                  <a:cs typeface="Arial" panose="020B0604020202020204" pitchFamily="34" charset="0"/>
                </a:rPr>
                <a:t> com defeito no termostato</a:t>
              </a:r>
              <a:endParaRPr lang="pt-BR" sz="1400" i="1" dirty="0">
                <a:solidFill>
                  <a:schemeClr val="tx1"/>
                </a:solidFill>
                <a:latin typeface="Arial" panose="020B0604020202020204" pitchFamily="34" charset="0"/>
                <a:cs typeface="Arial" panose="020B0604020202020204" pitchFamily="34" charset="0"/>
              </a:endParaRPr>
            </a:p>
          </p:txBody>
        </p:sp>
      </p:grpSp>
      <p:grpSp>
        <p:nvGrpSpPr>
          <p:cNvPr id="12" name="Agrupar 11">
            <a:extLst>
              <a:ext uri="{FF2B5EF4-FFF2-40B4-BE49-F238E27FC236}">
                <a16:creationId xmlns:a16="http://schemas.microsoft.com/office/drawing/2014/main" id="{4E29B69E-82E9-4494-BFBD-4BF9DFAC0D8C}"/>
              </a:ext>
            </a:extLst>
          </p:cNvPr>
          <p:cNvGrpSpPr/>
          <p:nvPr/>
        </p:nvGrpSpPr>
        <p:grpSpPr>
          <a:xfrm>
            <a:off x="5442706" y="3146350"/>
            <a:ext cx="2817974" cy="3333365"/>
            <a:chOff x="5442706" y="3146350"/>
            <a:chExt cx="2817974" cy="3333365"/>
          </a:xfrm>
          <a:solidFill>
            <a:schemeClr val="accent5"/>
          </a:solidFill>
        </p:grpSpPr>
        <p:sp>
          <p:nvSpPr>
            <p:cNvPr id="73" name="Seta: para Cima 72">
              <a:extLst>
                <a:ext uri="{FF2B5EF4-FFF2-40B4-BE49-F238E27FC236}">
                  <a16:creationId xmlns:a16="http://schemas.microsoft.com/office/drawing/2014/main" id="{3C8E8E49-279C-41DE-91AA-2702892FA49B}"/>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74" name="Retângulo 73">
              <a:extLst>
                <a:ext uri="{FF2B5EF4-FFF2-40B4-BE49-F238E27FC236}">
                  <a16:creationId xmlns:a16="http://schemas.microsoft.com/office/drawing/2014/main" id="{A755A3E2-2039-4879-B928-DFECC5EE5F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Paredes sujas</a:t>
              </a:r>
            </a:p>
          </p:txBody>
        </p:sp>
        <p:sp>
          <p:nvSpPr>
            <p:cNvPr id="78" name="Retângulo 77">
              <a:extLst>
                <a:ext uri="{FF2B5EF4-FFF2-40B4-BE49-F238E27FC236}">
                  <a16:creationId xmlns:a16="http://schemas.microsoft.com/office/drawing/2014/main" id="{0D5F95C6-799C-4B16-9290-106DE3E234C3}"/>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Excesso resíduos no ambiente</a:t>
              </a:r>
            </a:p>
          </p:txBody>
        </p:sp>
        <p:sp>
          <p:nvSpPr>
            <p:cNvPr id="80" name="Retângulo 79">
              <a:extLst>
                <a:ext uri="{FF2B5EF4-FFF2-40B4-BE49-F238E27FC236}">
                  <a16:creationId xmlns:a16="http://schemas.microsoft.com/office/drawing/2014/main" id="{D26ADE49-6D8A-4D5E-B25F-EF0DA7B82C5A}"/>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Ambiente muito quente</a:t>
              </a:r>
              <a:endParaRPr lang="pt-BR" sz="1600" i="1" dirty="0">
                <a:solidFill>
                  <a:schemeClr val="tx1"/>
                </a:solidFill>
                <a:latin typeface="Arial" panose="020B0604020202020204" pitchFamily="34" charset="0"/>
                <a:cs typeface="Arial" panose="020B0604020202020204" pitchFamily="34" charset="0"/>
              </a:endParaRPr>
            </a:p>
          </p:txBody>
        </p:sp>
        <p:sp>
          <p:nvSpPr>
            <p:cNvPr id="81" name="Retângulo 80">
              <a:extLst>
                <a:ext uri="{FF2B5EF4-FFF2-40B4-BE49-F238E27FC236}">
                  <a16:creationId xmlns:a16="http://schemas.microsoft.com/office/drawing/2014/main" id="{EB75DCE6-E0ED-4B59-931C-5AA519D3512D}"/>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Layout inadequado</a:t>
              </a:r>
            </a:p>
          </p:txBody>
        </p:sp>
        <p:sp>
          <p:nvSpPr>
            <p:cNvPr id="82" name="Retângulo 81">
              <a:extLst>
                <a:ext uri="{FF2B5EF4-FFF2-40B4-BE49-F238E27FC236}">
                  <a16:creationId xmlns:a16="http://schemas.microsoft.com/office/drawing/2014/main" id="{4B314DCE-7FBC-42FD-AFF5-7F763B1FB74C}"/>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Poluição externa</a:t>
              </a:r>
            </a:p>
          </p:txBody>
        </p:sp>
        <p:sp>
          <p:nvSpPr>
            <p:cNvPr id="83" name="Retângulo: Cantos Arredondados 82">
              <a:extLst>
                <a:ext uri="{FF2B5EF4-FFF2-40B4-BE49-F238E27FC236}">
                  <a16:creationId xmlns:a16="http://schemas.microsoft.com/office/drawing/2014/main" id="{F8E87066-9D4B-4076-8FCC-07CD7BC28F1B}"/>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Meio Ambiente</a:t>
              </a:r>
            </a:p>
          </p:txBody>
        </p:sp>
      </p:grpSp>
      <p:grpSp>
        <p:nvGrpSpPr>
          <p:cNvPr id="84" name="Agrupar 83">
            <a:extLst>
              <a:ext uri="{FF2B5EF4-FFF2-40B4-BE49-F238E27FC236}">
                <a16:creationId xmlns:a16="http://schemas.microsoft.com/office/drawing/2014/main" id="{91564CD1-A143-431B-BCA4-C4422DF13142}"/>
              </a:ext>
            </a:extLst>
          </p:cNvPr>
          <p:cNvGrpSpPr/>
          <p:nvPr/>
        </p:nvGrpSpPr>
        <p:grpSpPr>
          <a:xfrm>
            <a:off x="2765346" y="3148257"/>
            <a:ext cx="2817974" cy="3333365"/>
            <a:chOff x="5442706" y="3146350"/>
            <a:chExt cx="2817974" cy="3333365"/>
          </a:xfrm>
          <a:solidFill>
            <a:srgbClr val="FFC000"/>
          </a:solidFill>
        </p:grpSpPr>
        <p:sp>
          <p:nvSpPr>
            <p:cNvPr id="85" name="Seta: para Cima 84">
              <a:extLst>
                <a:ext uri="{FF2B5EF4-FFF2-40B4-BE49-F238E27FC236}">
                  <a16:creationId xmlns:a16="http://schemas.microsoft.com/office/drawing/2014/main" id="{C6BE58EA-0031-453D-AE36-E3B20D71295F}"/>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86" name="Retângulo 85">
              <a:extLst>
                <a:ext uri="{FF2B5EF4-FFF2-40B4-BE49-F238E27FC236}">
                  <a16:creationId xmlns:a16="http://schemas.microsoft.com/office/drawing/2014/main" id="{2D250D0C-0F63-4F89-9DF0-14FA36571B13}"/>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padronização na medição</a:t>
              </a:r>
            </a:p>
          </p:txBody>
        </p:sp>
        <p:sp>
          <p:nvSpPr>
            <p:cNvPr id="87" name="Retângulo 86">
              <a:extLst>
                <a:ext uri="{FF2B5EF4-FFF2-40B4-BE49-F238E27FC236}">
                  <a16:creationId xmlns:a16="http://schemas.microsoft.com/office/drawing/2014/main" id="{AD4DE846-90AB-4D9B-B15C-474A28DDFF5F}"/>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Instrumentos descalibrados</a:t>
              </a:r>
            </a:p>
          </p:txBody>
        </p:sp>
        <p:sp>
          <p:nvSpPr>
            <p:cNvPr id="88" name="Retângulo 87">
              <a:extLst>
                <a:ext uri="{FF2B5EF4-FFF2-40B4-BE49-F238E27FC236}">
                  <a16:creationId xmlns:a16="http://schemas.microsoft.com/office/drawing/2014/main" id="{87543ECE-5F8F-4B0B-86EA-8D6A2D152458}"/>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Quantidades má </a:t>
              </a:r>
              <a:r>
                <a:rPr lang="pt-BR" sz="1200" i="1" dirty="0" err="1">
                  <a:solidFill>
                    <a:schemeClr val="tx1"/>
                  </a:solidFill>
                  <a:latin typeface="Arial" panose="020B0604020202020204" pitchFamily="34" charset="0"/>
                  <a:cs typeface="Arial" panose="020B0604020202020204" pitchFamily="34" charset="0"/>
                </a:rPr>
                <a:t>eapecificadas</a:t>
              </a:r>
              <a:endParaRPr lang="pt-BR" sz="1600" i="1" dirty="0">
                <a:solidFill>
                  <a:schemeClr val="tx1"/>
                </a:solidFill>
                <a:latin typeface="Arial" panose="020B0604020202020204" pitchFamily="34" charset="0"/>
                <a:cs typeface="Arial" panose="020B0604020202020204" pitchFamily="34" charset="0"/>
              </a:endParaRPr>
            </a:p>
          </p:txBody>
        </p:sp>
        <p:sp>
          <p:nvSpPr>
            <p:cNvPr id="89" name="Retângulo 88">
              <a:extLst>
                <a:ext uri="{FF2B5EF4-FFF2-40B4-BE49-F238E27FC236}">
                  <a16:creationId xmlns:a16="http://schemas.microsoft.com/office/drawing/2014/main" id="{1E412285-6480-475D-A54B-53E3DD3AA96C}"/>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controle da produção</a:t>
              </a:r>
            </a:p>
          </p:txBody>
        </p:sp>
        <p:sp>
          <p:nvSpPr>
            <p:cNvPr id="90" name="Retângulo 89">
              <a:extLst>
                <a:ext uri="{FF2B5EF4-FFF2-40B4-BE49-F238E27FC236}">
                  <a16:creationId xmlns:a16="http://schemas.microsoft.com/office/drawing/2014/main" id="{41CDE3B2-8621-44E5-BB1B-A1350F0A26E3}"/>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Insumos subdimensionados</a:t>
              </a:r>
            </a:p>
          </p:txBody>
        </p:sp>
        <p:sp>
          <p:nvSpPr>
            <p:cNvPr id="91" name="Retângulo: Cantos Arredondados 90">
              <a:extLst>
                <a:ext uri="{FF2B5EF4-FFF2-40B4-BE49-F238E27FC236}">
                  <a16:creationId xmlns:a16="http://schemas.microsoft.com/office/drawing/2014/main" id="{F6A6DC48-14EE-417E-BFC8-4F5D257241BD}"/>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Medida</a:t>
              </a:r>
            </a:p>
          </p:txBody>
        </p:sp>
      </p:grpSp>
      <p:grpSp>
        <p:nvGrpSpPr>
          <p:cNvPr id="92" name="Agrupar 91">
            <a:extLst>
              <a:ext uri="{FF2B5EF4-FFF2-40B4-BE49-F238E27FC236}">
                <a16:creationId xmlns:a16="http://schemas.microsoft.com/office/drawing/2014/main" id="{5681AD82-97A5-4DA4-B09D-AF019D3D60CF}"/>
              </a:ext>
            </a:extLst>
          </p:cNvPr>
          <p:cNvGrpSpPr/>
          <p:nvPr/>
        </p:nvGrpSpPr>
        <p:grpSpPr>
          <a:xfrm>
            <a:off x="38854" y="3160118"/>
            <a:ext cx="2817974" cy="3333365"/>
            <a:chOff x="5442706" y="3146350"/>
            <a:chExt cx="2817974" cy="3333365"/>
          </a:xfrm>
          <a:solidFill>
            <a:srgbClr val="E840EC"/>
          </a:solidFill>
        </p:grpSpPr>
        <p:sp>
          <p:nvSpPr>
            <p:cNvPr id="93" name="Seta: para Cima 92">
              <a:extLst>
                <a:ext uri="{FF2B5EF4-FFF2-40B4-BE49-F238E27FC236}">
                  <a16:creationId xmlns:a16="http://schemas.microsoft.com/office/drawing/2014/main" id="{1A81530A-792E-4348-93EC-4734911A7DE1}"/>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94" name="Retângulo 93">
              <a:extLst>
                <a:ext uri="{FF2B5EF4-FFF2-40B4-BE49-F238E27FC236}">
                  <a16:creationId xmlns:a16="http://schemas.microsoft.com/office/drawing/2014/main" id="{02D8FDBF-60AD-4118-9A92-360664685D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Armazenamento inadequado</a:t>
              </a:r>
            </a:p>
          </p:txBody>
        </p:sp>
        <p:sp>
          <p:nvSpPr>
            <p:cNvPr id="95" name="Retângulo 94">
              <a:extLst>
                <a:ext uri="{FF2B5EF4-FFF2-40B4-BE49-F238E27FC236}">
                  <a16:creationId xmlns:a16="http://schemas.microsoft.com/office/drawing/2014/main" id="{9DFE861D-8DAB-4DBA-BB60-CCF99BAAD78D}"/>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Cardápios mal balanceados</a:t>
              </a:r>
            </a:p>
          </p:txBody>
        </p:sp>
        <p:sp>
          <p:nvSpPr>
            <p:cNvPr id="96" name="Retângulo 95">
              <a:extLst>
                <a:ext uri="{FF2B5EF4-FFF2-40B4-BE49-F238E27FC236}">
                  <a16:creationId xmlns:a16="http://schemas.microsoft.com/office/drawing/2014/main" id="{FE72FD60-63B3-4373-9B84-146B49C1177D}"/>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Cardápio com excesso de opções</a:t>
              </a:r>
              <a:endParaRPr lang="pt-BR" sz="1600" i="1" dirty="0">
                <a:solidFill>
                  <a:schemeClr val="tx1"/>
                </a:solidFill>
                <a:latin typeface="Arial" panose="020B0604020202020204" pitchFamily="34" charset="0"/>
                <a:cs typeface="Arial" panose="020B0604020202020204" pitchFamily="34" charset="0"/>
              </a:endParaRPr>
            </a:p>
          </p:txBody>
        </p:sp>
        <p:sp>
          <p:nvSpPr>
            <p:cNvPr id="97" name="Retângulo 96">
              <a:extLst>
                <a:ext uri="{FF2B5EF4-FFF2-40B4-BE49-F238E27FC236}">
                  <a16:creationId xmlns:a16="http://schemas.microsoft.com/office/drawing/2014/main" id="{DF70698E-1CF6-4DFE-A828-C709DA0BB69E}"/>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Falta de receitas padronizadas</a:t>
              </a:r>
            </a:p>
          </p:txBody>
        </p:sp>
        <p:sp>
          <p:nvSpPr>
            <p:cNvPr id="98" name="Retângulo 97">
              <a:extLst>
                <a:ext uri="{FF2B5EF4-FFF2-40B4-BE49-F238E27FC236}">
                  <a16:creationId xmlns:a16="http://schemas.microsoft.com/office/drawing/2014/main" id="{E4E96F88-DB7D-41D0-9632-91C4ABF238C2}"/>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tx1"/>
                  </a:solidFill>
                  <a:latin typeface="Arial" panose="020B0604020202020204" pitchFamily="34" charset="0"/>
                  <a:cs typeface="Arial" panose="020B0604020202020204" pitchFamily="34" charset="0"/>
                </a:rPr>
                <a:t>Sem procedimentos padronizadas</a:t>
              </a:r>
            </a:p>
          </p:txBody>
        </p:sp>
        <p:sp>
          <p:nvSpPr>
            <p:cNvPr id="99" name="Retângulo: Cantos Arredondados 98">
              <a:extLst>
                <a:ext uri="{FF2B5EF4-FFF2-40B4-BE49-F238E27FC236}">
                  <a16:creationId xmlns:a16="http://schemas.microsoft.com/office/drawing/2014/main" id="{EA84CD01-9629-48FD-9AE3-C0B5A160F1CC}"/>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Método</a:t>
              </a:r>
            </a:p>
          </p:txBody>
        </p:sp>
      </p:grpSp>
    </p:spTree>
    <p:extLst>
      <p:ext uri="{BB962C8B-B14F-4D97-AF65-F5344CB8AC3E}">
        <p14:creationId xmlns:p14="http://schemas.microsoft.com/office/powerpoint/2010/main" val="30439901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8A08DBC5-E425-47CC-B00A-2CBB66F57408}"/>
              </a:ext>
            </a:extLst>
          </p:cNvPr>
          <p:cNvSpPr/>
          <p:nvPr/>
        </p:nvSpPr>
        <p:spPr>
          <a:xfrm>
            <a:off x="9461500" y="1974621"/>
            <a:ext cx="2727325" cy="2494013"/>
          </a:xfrm>
          <a:prstGeom prst="ellipse">
            <a:avLst/>
          </a:prstGeom>
          <a:ln w="28575">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i="1" dirty="0">
                <a:solidFill>
                  <a:schemeClr val="bg1"/>
                </a:solidFill>
                <a:latin typeface="Arial" panose="020B0604020202020204" pitchFamily="34" charset="0"/>
                <a:cs typeface="Arial" panose="020B0604020202020204" pitchFamily="34" charset="0"/>
              </a:rPr>
              <a:t>Comida de má qualidade em restaurante</a:t>
            </a:r>
          </a:p>
        </p:txBody>
      </p:sp>
      <p:sp>
        <p:nvSpPr>
          <p:cNvPr id="63" name="Seta: para a Direita 62">
            <a:extLst>
              <a:ext uri="{FF2B5EF4-FFF2-40B4-BE49-F238E27FC236}">
                <a16:creationId xmlns:a16="http://schemas.microsoft.com/office/drawing/2014/main" id="{1B91C5E6-C6E0-4CAF-B967-B95FF1FAC956}"/>
              </a:ext>
            </a:extLst>
          </p:cNvPr>
          <p:cNvSpPr/>
          <p:nvPr/>
        </p:nvSpPr>
        <p:spPr>
          <a:xfrm>
            <a:off x="0" y="3029621"/>
            <a:ext cx="9461500" cy="43884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grpSp>
        <p:nvGrpSpPr>
          <p:cNvPr id="6" name="Agrupar 5">
            <a:extLst>
              <a:ext uri="{FF2B5EF4-FFF2-40B4-BE49-F238E27FC236}">
                <a16:creationId xmlns:a16="http://schemas.microsoft.com/office/drawing/2014/main" id="{54E0E5E1-CF11-4B0A-BE73-0B950BB8E101}"/>
              </a:ext>
            </a:extLst>
          </p:cNvPr>
          <p:cNvGrpSpPr/>
          <p:nvPr/>
        </p:nvGrpSpPr>
        <p:grpSpPr>
          <a:xfrm>
            <a:off x="5527107" y="6280"/>
            <a:ext cx="2764134" cy="3333365"/>
            <a:chOff x="5527107" y="25330"/>
            <a:chExt cx="2764134" cy="3333365"/>
          </a:xfrm>
        </p:grpSpPr>
        <p:sp>
          <p:nvSpPr>
            <p:cNvPr id="25" name="Seta: para Cima 24">
              <a:extLst>
                <a:ext uri="{FF2B5EF4-FFF2-40B4-BE49-F238E27FC236}">
                  <a16:creationId xmlns:a16="http://schemas.microsoft.com/office/drawing/2014/main" id="{6DF157CF-F4FE-44C6-A8F2-A475672C62D7}"/>
                </a:ext>
              </a:extLst>
            </p:cNvPr>
            <p:cNvSpPr/>
            <p:nvPr/>
          </p:nvSpPr>
          <p:spPr>
            <a:xfrm rot="9073931">
              <a:off x="7477990" y="25330"/>
              <a:ext cx="363915" cy="3333365"/>
            </a:xfrm>
            <a:prstGeom prst="upArrow">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33" name="Retângulo: Cantos Arredondados 32">
              <a:extLst>
                <a:ext uri="{FF2B5EF4-FFF2-40B4-BE49-F238E27FC236}">
                  <a16:creationId xmlns:a16="http://schemas.microsoft.com/office/drawing/2014/main" id="{5701ABF0-22B7-4FC4-9158-E9E11E553C2B}"/>
                </a:ext>
              </a:extLst>
            </p:cNvPr>
            <p:cNvSpPr/>
            <p:nvPr/>
          </p:nvSpPr>
          <p:spPr>
            <a:xfrm>
              <a:off x="5806380" y="173002"/>
              <a:ext cx="2376264" cy="504056"/>
            </a:xfrm>
            <a:prstGeom prst="roundRect">
              <a:avLst/>
            </a:prstGeom>
            <a:solidFill>
              <a:srgbClr val="FFFF00"/>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Mão de obra</a:t>
              </a:r>
            </a:p>
          </p:txBody>
        </p:sp>
        <p:sp>
          <p:nvSpPr>
            <p:cNvPr id="36" name="Retângulo 35">
              <a:extLst>
                <a:ext uri="{FF2B5EF4-FFF2-40B4-BE49-F238E27FC236}">
                  <a16:creationId xmlns:a16="http://schemas.microsoft.com/office/drawing/2014/main" id="{BF691AB2-71C1-4683-9826-9C129EA32CD3}"/>
                </a:ext>
              </a:extLst>
            </p:cNvPr>
            <p:cNvSpPr/>
            <p:nvPr/>
          </p:nvSpPr>
          <p:spPr>
            <a:xfrm>
              <a:off x="5783970" y="1237382"/>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Falta de atenção</a:t>
              </a:r>
            </a:p>
          </p:txBody>
        </p:sp>
        <p:sp>
          <p:nvSpPr>
            <p:cNvPr id="4" name="Retângulo 3">
              <a:extLst>
                <a:ext uri="{FF2B5EF4-FFF2-40B4-BE49-F238E27FC236}">
                  <a16:creationId xmlns:a16="http://schemas.microsoft.com/office/drawing/2014/main" id="{45FD97B7-D167-4318-93BB-7D0A0F837775}"/>
                </a:ext>
              </a:extLst>
            </p:cNvPr>
            <p:cNvSpPr/>
            <p:nvPr/>
          </p:nvSpPr>
          <p:spPr>
            <a:xfrm>
              <a:off x="5527107" y="77157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Nutricionista não habilitada </a:t>
              </a:r>
            </a:p>
          </p:txBody>
        </p:sp>
        <p:sp>
          <p:nvSpPr>
            <p:cNvPr id="40" name="Retângulo 39">
              <a:extLst>
                <a:ext uri="{FF2B5EF4-FFF2-40B4-BE49-F238E27FC236}">
                  <a16:creationId xmlns:a16="http://schemas.microsoft.com/office/drawing/2014/main" id="{ACAA47D9-B967-4A28-868C-F6BEAD8957ED}"/>
                </a:ext>
              </a:extLst>
            </p:cNvPr>
            <p:cNvSpPr/>
            <p:nvPr/>
          </p:nvSpPr>
          <p:spPr>
            <a:xfrm>
              <a:off x="6040075" y="1699807"/>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Desmotivação</a:t>
              </a:r>
              <a:endParaRPr lang="pt-BR" sz="1600" i="1" strike="sngStrike" dirty="0">
                <a:solidFill>
                  <a:schemeClr val="tx1"/>
                </a:solidFill>
                <a:latin typeface="Arial" panose="020B0604020202020204" pitchFamily="34" charset="0"/>
                <a:cs typeface="Arial" panose="020B0604020202020204" pitchFamily="34" charset="0"/>
              </a:endParaRPr>
            </a:p>
          </p:txBody>
        </p:sp>
        <p:sp>
          <p:nvSpPr>
            <p:cNvPr id="38" name="Retângulo 37">
              <a:extLst>
                <a:ext uri="{FF2B5EF4-FFF2-40B4-BE49-F238E27FC236}">
                  <a16:creationId xmlns:a16="http://schemas.microsoft.com/office/drawing/2014/main" id="{C4638108-C201-41F0-A965-8968B38F9714}"/>
                </a:ext>
              </a:extLst>
            </p:cNvPr>
            <p:cNvSpPr/>
            <p:nvPr/>
          </p:nvSpPr>
          <p:spPr>
            <a:xfrm>
              <a:off x="6295689" y="2174824"/>
              <a:ext cx="1728192" cy="36081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Poucos funcionários</a:t>
              </a:r>
            </a:p>
          </p:txBody>
        </p:sp>
        <p:sp>
          <p:nvSpPr>
            <p:cNvPr id="46" name="Retângulo 45">
              <a:extLst>
                <a:ext uri="{FF2B5EF4-FFF2-40B4-BE49-F238E27FC236}">
                  <a16:creationId xmlns:a16="http://schemas.microsoft.com/office/drawing/2014/main" id="{F13E993A-FADE-49DF-9DD7-2AB890285F3D}"/>
                </a:ext>
              </a:extLst>
            </p:cNvPr>
            <p:cNvSpPr/>
            <p:nvPr/>
          </p:nvSpPr>
          <p:spPr>
            <a:xfrm>
              <a:off x="6563049" y="2649937"/>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Cozinheiro sem experiência</a:t>
              </a:r>
            </a:p>
          </p:txBody>
        </p:sp>
      </p:grpSp>
      <p:grpSp>
        <p:nvGrpSpPr>
          <p:cNvPr id="48" name="Agrupar 47">
            <a:extLst>
              <a:ext uri="{FF2B5EF4-FFF2-40B4-BE49-F238E27FC236}">
                <a16:creationId xmlns:a16="http://schemas.microsoft.com/office/drawing/2014/main" id="{65DD9C35-4824-4E01-9AAA-272F2F3BA426}"/>
              </a:ext>
            </a:extLst>
          </p:cNvPr>
          <p:cNvGrpSpPr/>
          <p:nvPr/>
        </p:nvGrpSpPr>
        <p:grpSpPr>
          <a:xfrm>
            <a:off x="2824217" y="-6766"/>
            <a:ext cx="2764134" cy="3333365"/>
            <a:chOff x="5517582" y="25330"/>
            <a:chExt cx="2764134" cy="3333365"/>
          </a:xfrm>
          <a:solidFill>
            <a:srgbClr val="00B0F0"/>
          </a:solidFill>
        </p:grpSpPr>
        <p:sp>
          <p:nvSpPr>
            <p:cNvPr id="50" name="Seta: para Cima 49">
              <a:extLst>
                <a:ext uri="{FF2B5EF4-FFF2-40B4-BE49-F238E27FC236}">
                  <a16:creationId xmlns:a16="http://schemas.microsoft.com/office/drawing/2014/main" id="{4240C032-3785-4D21-813B-158614A461AE}"/>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2" name="Retângulo: Cantos Arredondados 51">
              <a:extLst>
                <a:ext uri="{FF2B5EF4-FFF2-40B4-BE49-F238E27FC236}">
                  <a16:creationId xmlns:a16="http://schemas.microsoft.com/office/drawing/2014/main" id="{4F5A96A6-C9CC-4429-ACB6-1DAAA5D7921F}"/>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Material (MP)</a:t>
              </a:r>
            </a:p>
          </p:txBody>
        </p:sp>
        <p:sp>
          <p:nvSpPr>
            <p:cNvPr id="54" name="Retângulo 53">
              <a:extLst>
                <a:ext uri="{FF2B5EF4-FFF2-40B4-BE49-F238E27FC236}">
                  <a16:creationId xmlns:a16="http://schemas.microsoft.com/office/drawing/2014/main" id="{B7FAD412-47C5-4225-B6B5-46D878FA1692}"/>
                </a:ext>
              </a:extLst>
            </p:cNvPr>
            <p:cNvSpPr/>
            <p:nvPr/>
          </p:nvSpPr>
          <p:spPr>
            <a:xfrm>
              <a:off x="5774445" y="124373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Óleo de má qualidade</a:t>
              </a:r>
            </a:p>
          </p:txBody>
        </p:sp>
        <p:sp>
          <p:nvSpPr>
            <p:cNvPr id="56" name="Retângulo 55">
              <a:extLst>
                <a:ext uri="{FF2B5EF4-FFF2-40B4-BE49-F238E27FC236}">
                  <a16:creationId xmlns:a16="http://schemas.microsoft.com/office/drawing/2014/main" id="{F78EEBD1-9DF9-49A3-98ED-5D2DE2CA8C9E}"/>
                </a:ext>
              </a:extLst>
            </p:cNvPr>
            <p:cNvSpPr/>
            <p:nvPr/>
          </p:nvSpPr>
          <p:spPr>
            <a:xfrm>
              <a:off x="5517582" y="777927"/>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Carnes vencidas</a:t>
              </a:r>
            </a:p>
          </p:txBody>
        </p:sp>
        <p:sp>
          <p:nvSpPr>
            <p:cNvPr id="58" name="Retângulo 57">
              <a:extLst>
                <a:ext uri="{FF2B5EF4-FFF2-40B4-BE49-F238E27FC236}">
                  <a16:creationId xmlns:a16="http://schemas.microsoft.com/office/drawing/2014/main" id="{B21BF84E-13C3-4633-BD0D-A075728AEF96}"/>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Temperos (específicos)incorretos</a:t>
              </a:r>
              <a:endParaRPr lang="pt-BR" sz="1600" i="1" strike="sngStrike" dirty="0">
                <a:solidFill>
                  <a:schemeClr val="tx1"/>
                </a:solidFill>
                <a:latin typeface="Arial" panose="020B0604020202020204" pitchFamily="34" charset="0"/>
                <a:cs typeface="Arial" panose="020B0604020202020204" pitchFamily="34" charset="0"/>
              </a:endParaRPr>
            </a:p>
          </p:txBody>
        </p:sp>
        <p:sp>
          <p:nvSpPr>
            <p:cNvPr id="60" name="Retângulo 59">
              <a:extLst>
                <a:ext uri="{FF2B5EF4-FFF2-40B4-BE49-F238E27FC236}">
                  <a16:creationId xmlns:a16="http://schemas.microsoft.com/office/drawing/2014/main" id="{66E2DEC5-341A-474E-BC86-0AD440500BA5}"/>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Sal inadequados</a:t>
              </a:r>
            </a:p>
          </p:txBody>
        </p:sp>
        <p:sp>
          <p:nvSpPr>
            <p:cNvPr id="62" name="Retângulo 61">
              <a:extLst>
                <a:ext uri="{FF2B5EF4-FFF2-40B4-BE49-F238E27FC236}">
                  <a16:creationId xmlns:a16="http://schemas.microsoft.com/office/drawing/2014/main" id="{83C413AB-F244-4B76-89D1-278D199E242C}"/>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Insumos de marcas diferentes</a:t>
              </a:r>
            </a:p>
          </p:txBody>
        </p:sp>
      </p:grpSp>
      <p:grpSp>
        <p:nvGrpSpPr>
          <p:cNvPr id="64" name="Agrupar 63">
            <a:extLst>
              <a:ext uri="{FF2B5EF4-FFF2-40B4-BE49-F238E27FC236}">
                <a16:creationId xmlns:a16="http://schemas.microsoft.com/office/drawing/2014/main" id="{BA245AA5-EAD4-4727-AEB6-39FBE8508103}"/>
              </a:ext>
            </a:extLst>
          </p:cNvPr>
          <p:cNvGrpSpPr/>
          <p:nvPr/>
        </p:nvGrpSpPr>
        <p:grpSpPr>
          <a:xfrm>
            <a:off x="93713" y="-802"/>
            <a:ext cx="2764134" cy="3333365"/>
            <a:chOff x="5517582" y="25330"/>
            <a:chExt cx="2764134" cy="3333365"/>
          </a:xfrm>
          <a:solidFill>
            <a:schemeClr val="accent3"/>
          </a:solidFill>
        </p:grpSpPr>
        <p:sp>
          <p:nvSpPr>
            <p:cNvPr id="66" name="Seta: para Cima 65">
              <a:extLst>
                <a:ext uri="{FF2B5EF4-FFF2-40B4-BE49-F238E27FC236}">
                  <a16:creationId xmlns:a16="http://schemas.microsoft.com/office/drawing/2014/main" id="{95F5ACAF-68EC-4D7B-B0FC-2A20D2EEEB84}"/>
                </a:ext>
              </a:extLst>
            </p:cNvPr>
            <p:cNvSpPr/>
            <p:nvPr/>
          </p:nvSpPr>
          <p:spPr>
            <a:xfrm rot="9073931">
              <a:off x="7477990" y="2533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67" name="Retângulo: Cantos Arredondados 66">
              <a:extLst>
                <a:ext uri="{FF2B5EF4-FFF2-40B4-BE49-F238E27FC236}">
                  <a16:creationId xmlns:a16="http://schemas.microsoft.com/office/drawing/2014/main" id="{6410715D-1ED1-4051-B2C2-43999F5EFAEB}"/>
                </a:ext>
              </a:extLst>
            </p:cNvPr>
            <p:cNvSpPr/>
            <p:nvPr/>
          </p:nvSpPr>
          <p:spPr>
            <a:xfrm>
              <a:off x="5806380" y="17300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Máquina</a:t>
              </a:r>
            </a:p>
          </p:txBody>
        </p:sp>
        <p:sp>
          <p:nvSpPr>
            <p:cNvPr id="68" name="Retângulo 67">
              <a:extLst>
                <a:ext uri="{FF2B5EF4-FFF2-40B4-BE49-F238E27FC236}">
                  <a16:creationId xmlns:a16="http://schemas.microsoft.com/office/drawing/2014/main" id="{F44E5C4D-A7DB-453D-90EA-ACFDDA5877C2}"/>
                </a:ext>
              </a:extLst>
            </p:cNvPr>
            <p:cNvSpPr/>
            <p:nvPr/>
          </p:nvSpPr>
          <p:spPr>
            <a:xfrm>
              <a:off x="5774445" y="1243732"/>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Fogão desregulado</a:t>
              </a:r>
            </a:p>
          </p:txBody>
        </p:sp>
        <p:sp>
          <p:nvSpPr>
            <p:cNvPr id="69" name="Retângulo 68">
              <a:extLst>
                <a:ext uri="{FF2B5EF4-FFF2-40B4-BE49-F238E27FC236}">
                  <a16:creationId xmlns:a16="http://schemas.microsoft.com/office/drawing/2014/main" id="{8D3322B7-6FCD-4254-A9A9-319AC1919E23}"/>
                </a:ext>
              </a:extLst>
            </p:cNvPr>
            <p:cNvSpPr/>
            <p:nvPr/>
          </p:nvSpPr>
          <p:spPr>
            <a:xfrm>
              <a:off x="5517582" y="77792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Penela elétrica com defeito</a:t>
              </a:r>
              <a:endParaRPr lang="pt-BR" sz="1400" i="1" strike="sngStrike" dirty="0">
                <a:solidFill>
                  <a:schemeClr val="tx1"/>
                </a:solidFill>
                <a:latin typeface="Arial" panose="020B0604020202020204" pitchFamily="34" charset="0"/>
                <a:cs typeface="Arial" panose="020B0604020202020204" pitchFamily="34" charset="0"/>
              </a:endParaRPr>
            </a:p>
          </p:txBody>
        </p:sp>
        <p:sp>
          <p:nvSpPr>
            <p:cNvPr id="70" name="Retângulo 69">
              <a:extLst>
                <a:ext uri="{FF2B5EF4-FFF2-40B4-BE49-F238E27FC236}">
                  <a16:creationId xmlns:a16="http://schemas.microsoft.com/office/drawing/2014/main" id="{87C04868-8DCC-41F7-A914-EA946AA00A17}"/>
                </a:ext>
              </a:extLst>
            </p:cNvPr>
            <p:cNvSpPr/>
            <p:nvPr/>
          </p:nvSpPr>
          <p:spPr>
            <a:xfrm>
              <a:off x="6030550" y="170615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Lava-louças com defeito</a:t>
              </a:r>
            </a:p>
          </p:txBody>
        </p:sp>
        <p:sp>
          <p:nvSpPr>
            <p:cNvPr id="71" name="Retângulo 70">
              <a:extLst>
                <a:ext uri="{FF2B5EF4-FFF2-40B4-BE49-F238E27FC236}">
                  <a16:creationId xmlns:a16="http://schemas.microsoft.com/office/drawing/2014/main" id="{86C7AA97-E7CF-47D7-9AB8-CF9D86E91869}"/>
                </a:ext>
              </a:extLst>
            </p:cNvPr>
            <p:cNvSpPr/>
            <p:nvPr/>
          </p:nvSpPr>
          <p:spPr>
            <a:xfrm>
              <a:off x="6286164" y="2181174"/>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100" i="1" strike="sngStrike" dirty="0">
                  <a:solidFill>
                    <a:schemeClr val="tx1"/>
                  </a:solidFill>
                  <a:latin typeface="Arial" panose="020B0604020202020204" pitchFamily="34" charset="0"/>
                  <a:cs typeface="Arial" panose="020B0604020202020204" pitchFamily="34" charset="0"/>
                </a:rPr>
                <a:t>Refrigerador com baixa capacidade</a:t>
              </a:r>
              <a:endParaRPr lang="pt-BR" sz="1200" i="1" strike="sngStrike" dirty="0">
                <a:solidFill>
                  <a:schemeClr val="tx1"/>
                </a:solidFill>
                <a:latin typeface="Arial" panose="020B0604020202020204" pitchFamily="34" charset="0"/>
                <a:cs typeface="Arial" panose="020B0604020202020204" pitchFamily="34" charset="0"/>
              </a:endParaRPr>
            </a:p>
          </p:txBody>
        </p:sp>
        <p:sp>
          <p:nvSpPr>
            <p:cNvPr id="72" name="Retângulo 71">
              <a:extLst>
                <a:ext uri="{FF2B5EF4-FFF2-40B4-BE49-F238E27FC236}">
                  <a16:creationId xmlns:a16="http://schemas.microsoft.com/office/drawing/2014/main" id="{C9FF587A-7821-4C3B-920A-8F1991FBFFDA}"/>
                </a:ext>
              </a:extLst>
            </p:cNvPr>
            <p:cNvSpPr/>
            <p:nvPr/>
          </p:nvSpPr>
          <p:spPr>
            <a:xfrm>
              <a:off x="6553524" y="2656287"/>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Buffet </a:t>
              </a:r>
              <a:r>
                <a:rPr lang="pt-BR" sz="1200" i="1" strike="sngStrike" dirty="0" err="1">
                  <a:solidFill>
                    <a:schemeClr val="tx1"/>
                  </a:solidFill>
                  <a:latin typeface="Arial" panose="020B0604020202020204" pitchFamily="34" charset="0"/>
                  <a:cs typeface="Arial" panose="020B0604020202020204" pitchFamily="34" charset="0"/>
                </a:rPr>
                <a:t>self-servive</a:t>
              </a:r>
              <a:r>
                <a:rPr lang="pt-BR" sz="1200" i="1" strike="sngStrike" dirty="0">
                  <a:solidFill>
                    <a:schemeClr val="tx1"/>
                  </a:solidFill>
                  <a:latin typeface="Arial" panose="020B0604020202020204" pitchFamily="34" charset="0"/>
                  <a:cs typeface="Arial" panose="020B0604020202020204" pitchFamily="34" charset="0"/>
                </a:rPr>
                <a:t> com defeito no termostato</a:t>
              </a:r>
              <a:endParaRPr lang="pt-BR" sz="1400" i="1" strike="sngStrike" dirty="0">
                <a:solidFill>
                  <a:schemeClr val="tx1"/>
                </a:solidFill>
                <a:latin typeface="Arial" panose="020B0604020202020204" pitchFamily="34" charset="0"/>
                <a:cs typeface="Arial" panose="020B0604020202020204" pitchFamily="34" charset="0"/>
              </a:endParaRPr>
            </a:p>
          </p:txBody>
        </p:sp>
      </p:grpSp>
      <p:grpSp>
        <p:nvGrpSpPr>
          <p:cNvPr id="12" name="Agrupar 11">
            <a:extLst>
              <a:ext uri="{FF2B5EF4-FFF2-40B4-BE49-F238E27FC236}">
                <a16:creationId xmlns:a16="http://schemas.microsoft.com/office/drawing/2014/main" id="{4E29B69E-82E9-4494-BFBD-4BF9DFAC0D8C}"/>
              </a:ext>
            </a:extLst>
          </p:cNvPr>
          <p:cNvGrpSpPr/>
          <p:nvPr/>
        </p:nvGrpSpPr>
        <p:grpSpPr>
          <a:xfrm>
            <a:off x="5442706" y="3146350"/>
            <a:ext cx="2817974" cy="3333365"/>
            <a:chOff x="5442706" y="3146350"/>
            <a:chExt cx="2817974" cy="3333365"/>
          </a:xfrm>
          <a:solidFill>
            <a:schemeClr val="accent5"/>
          </a:solidFill>
        </p:grpSpPr>
        <p:sp>
          <p:nvSpPr>
            <p:cNvPr id="73" name="Seta: para Cima 72">
              <a:extLst>
                <a:ext uri="{FF2B5EF4-FFF2-40B4-BE49-F238E27FC236}">
                  <a16:creationId xmlns:a16="http://schemas.microsoft.com/office/drawing/2014/main" id="{3C8E8E49-279C-41DE-91AA-2702892FA49B}"/>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74" name="Retângulo 73">
              <a:extLst>
                <a:ext uri="{FF2B5EF4-FFF2-40B4-BE49-F238E27FC236}">
                  <a16:creationId xmlns:a16="http://schemas.microsoft.com/office/drawing/2014/main" id="{A755A3E2-2039-4879-B928-DFECC5EE5FE5}"/>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Paredes sujas</a:t>
              </a:r>
            </a:p>
          </p:txBody>
        </p:sp>
        <p:sp>
          <p:nvSpPr>
            <p:cNvPr id="78" name="Retângulo 77">
              <a:extLst>
                <a:ext uri="{FF2B5EF4-FFF2-40B4-BE49-F238E27FC236}">
                  <a16:creationId xmlns:a16="http://schemas.microsoft.com/office/drawing/2014/main" id="{0D5F95C6-799C-4B16-9290-106DE3E234C3}"/>
                </a:ext>
              </a:extLst>
            </p:cNvPr>
            <p:cNvSpPr/>
            <p:nvPr/>
          </p:nvSpPr>
          <p:spPr>
            <a:xfrm>
              <a:off x="6269860" y="3951343"/>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Excesso resíduos no ambiente</a:t>
              </a:r>
            </a:p>
          </p:txBody>
        </p:sp>
        <p:sp>
          <p:nvSpPr>
            <p:cNvPr id="80" name="Retângulo 79">
              <a:extLst>
                <a:ext uri="{FF2B5EF4-FFF2-40B4-BE49-F238E27FC236}">
                  <a16:creationId xmlns:a16="http://schemas.microsoft.com/office/drawing/2014/main" id="{D26ADE49-6D8A-4D5E-B25F-EF0DA7B82C5A}"/>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Ambiente muito quente</a:t>
              </a:r>
              <a:endParaRPr lang="pt-BR" sz="1600" i="1" strike="sngStrike" dirty="0">
                <a:solidFill>
                  <a:schemeClr val="tx1"/>
                </a:solidFill>
                <a:latin typeface="Arial" panose="020B0604020202020204" pitchFamily="34" charset="0"/>
                <a:cs typeface="Arial" panose="020B0604020202020204" pitchFamily="34" charset="0"/>
              </a:endParaRPr>
            </a:p>
          </p:txBody>
        </p:sp>
        <p:sp>
          <p:nvSpPr>
            <p:cNvPr id="81" name="Retângulo 80">
              <a:extLst>
                <a:ext uri="{FF2B5EF4-FFF2-40B4-BE49-F238E27FC236}">
                  <a16:creationId xmlns:a16="http://schemas.microsoft.com/office/drawing/2014/main" id="{EB75DCE6-E0ED-4B59-931C-5AA519D3512D}"/>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Layout inadequado</a:t>
              </a:r>
            </a:p>
          </p:txBody>
        </p:sp>
        <p:sp>
          <p:nvSpPr>
            <p:cNvPr id="82" name="Retângulo 81">
              <a:extLst>
                <a:ext uri="{FF2B5EF4-FFF2-40B4-BE49-F238E27FC236}">
                  <a16:creationId xmlns:a16="http://schemas.microsoft.com/office/drawing/2014/main" id="{4B314DCE-7FBC-42FD-AFF5-7F763B1FB74C}"/>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Poluição externa</a:t>
              </a:r>
            </a:p>
          </p:txBody>
        </p:sp>
        <p:sp>
          <p:nvSpPr>
            <p:cNvPr id="83" name="Retângulo: Cantos Arredondados 82">
              <a:extLst>
                <a:ext uri="{FF2B5EF4-FFF2-40B4-BE49-F238E27FC236}">
                  <a16:creationId xmlns:a16="http://schemas.microsoft.com/office/drawing/2014/main" id="{F8E87066-9D4B-4076-8FCC-07CD7BC28F1B}"/>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Meio Ambiente</a:t>
              </a:r>
            </a:p>
          </p:txBody>
        </p:sp>
      </p:grpSp>
      <p:grpSp>
        <p:nvGrpSpPr>
          <p:cNvPr id="84" name="Agrupar 83">
            <a:extLst>
              <a:ext uri="{FF2B5EF4-FFF2-40B4-BE49-F238E27FC236}">
                <a16:creationId xmlns:a16="http://schemas.microsoft.com/office/drawing/2014/main" id="{91564CD1-A143-431B-BCA4-C4422DF13142}"/>
              </a:ext>
            </a:extLst>
          </p:cNvPr>
          <p:cNvGrpSpPr/>
          <p:nvPr/>
        </p:nvGrpSpPr>
        <p:grpSpPr>
          <a:xfrm>
            <a:off x="2765346" y="3148257"/>
            <a:ext cx="2817974" cy="3333365"/>
            <a:chOff x="5442706" y="3146350"/>
            <a:chExt cx="2817974" cy="3333365"/>
          </a:xfrm>
          <a:solidFill>
            <a:srgbClr val="FFC000"/>
          </a:solidFill>
        </p:grpSpPr>
        <p:sp>
          <p:nvSpPr>
            <p:cNvPr id="85" name="Seta: para Cima 84">
              <a:extLst>
                <a:ext uri="{FF2B5EF4-FFF2-40B4-BE49-F238E27FC236}">
                  <a16:creationId xmlns:a16="http://schemas.microsoft.com/office/drawing/2014/main" id="{C6BE58EA-0031-453D-AE36-E3B20D71295F}"/>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86" name="Retângulo 85">
              <a:extLst>
                <a:ext uri="{FF2B5EF4-FFF2-40B4-BE49-F238E27FC236}">
                  <a16:creationId xmlns:a16="http://schemas.microsoft.com/office/drawing/2014/main" id="{2D250D0C-0F63-4F89-9DF0-14FA36571B13}"/>
                </a:ext>
              </a:extLst>
            </p:cNvPr>
            <p:cNvSpPr/>
            <p:nvPr/>
          </p:nvSpPr>
          <p:spPr>
            <a:xfrm>
              <a:off x="6532488" y="3494122"/>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Falta de padronização na medição</a:t>
              </a:r>
            </a:p>
          </p:txBody>
        </p:sp>
        <p:sp>
          <p:nvSpPr>
            <p:cNvPr id="87" name="Retângulo 86">
              <a:extLst>
                <a:ext uri="{FF2B5EF4-FFF2-40B4-BE49-F238E27FC236}">
                  <a16:creationId xmlns:a16="http://schemas.microsoft.com/office/drawing/2014/main" id="{AD4DE846-90AB-4D9B-B15C-474A28DDFF5F}"/>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Instrumentos descalibrados</a:t>
              </a:r>
            </a:p>
          </p:txBody>
        </p:sp>
        <p:sp>
          <p:nvSpPr>
            <p:cNvPr id="88" name="Retângulo 87">
              <a:extLst>
                <a:ext uri="{FF2B5EF4-FFF2-40B4-BE49-F238E27FC236}">
                  <a16:creationId xmlns:a16="http://schemas.microsoft.com/office/drawing/2014/main" id="{87543ECE-5F8F-4B0B-86EA-8D6A2D152458}"/>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Quantidades má </a:t>
              </a:r>
              <a:r>
                <a:rPr lang="pt-BR" sz="1200" i="1" strike="sngStrike" dirty="0" err="1">
                  <a:solidFill>
                    <a:schemeClr val="tx1"/>
                  </a:solidFill>
                  <a:latin typeface="Arial" panose="020B0604020202020204" pitchFamily="34" charset="0"/>
                  <a:cs typeface="Arial" panose="020B0604020202020204" pitchFamily="34" charset="0"/>
                </a:rPr>
                <a:t>eapecificadas</a:t>
              </a:r>
              <a:endParaRPr lang="pt-BR" sz="1600" i="1" strike="sngStrike" dirty="0">
                <a:solidFill>
                  <a:schemeClr val="tx1"/>
                </a:solidFill>
                <a:latin typeface="Arial" panose="020B0604020202020204" pitchFamily="34" charset="0"/>
                <a:cs typeface="Arial" panose="020B0604020202020204" pitchFamily="34" charset="0"/>
              </a:endParaRPr>
            </a:p>
          </p:txBody>
        </p:sp>
        <p:sp>
          <p:nvSpPr>
            <p:cNvPr id="89" name="Retângulo 88">
              <a:extLst>
                <a:ext uri="{FF2B5EF4-FFF2-40B4-BE49-F238E27FC236}">
                  <a16:creationId xmlns:a16="http://schemas.microsoft.com/office/drawing/2014/main" id="{1E412285-6480-475D-A54B-53E3DD3AA96C}"/>
                </a:ext>
              </a:extLst>
            </p:cNvPr>
            <p:cNvSpPr/>
            <p:nvPr/>
          </p:nvSpPr>
          <p:spPr>
            <a:xfrm>
              <a:off x="5707159" y="4904025"/>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Falta de controle da produção</a:t>
              </a:r>
            </a:p>
          </p:txBody>
        </p:sp>
        <p:sp>
          <p:nvSpPr>
            <p:cNvPr id="90" name="Retângulo 89">
              <a:extLst>
                <a:ext uri="{FF2B5EF4-FFF2-40B4-BE49-F238E27FC236}">
                  <a16:creationId xmlns:a16="http://schemas.microsoft.com/office/drawing/2014/main" id="{41CDE3B2-8621-44E5-BB1B-A1350F0A26E3}"/>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Insumos subdimensionados</a:t>
              </a:r>
            </a:p>
          </p:txBody>
        </p:sp>
        <p:sp>
          <p:nvSpPr>
            <p:cNvPr id="91" name="Retângulo: Cantos Arredondados 90">
              <a:extLst>
                <a:ext uri="{FF2B5EF4-FFF2-40B4-BE49-F238E27FC236}">
                  <a16:creationId xmlns:a16="http://schemas.microsoft.com/office/drawing/2014/main" id="{F6A6DC48-14EE-417E-BFC8-4F5D257241BD}"/>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Medida</a:t>
              </a:r>
            </a:p>
          </p:txBody>
        </p:sp>
      </p:grpSp>
      <p:grpSp>
        <p:nvGrpSpPr>
          <p:cNvPr id="92" name="Agrupar 91">
            <a:extLst>
              <a:ext uri="{FF2B5EF4-FFF2-40B4-BE49-F238E27FC236}">
                <a16:creationId xmlns:a16="http://schemas.microsoft.com/office/drawing/2014/main" id="{5681AD82-97A5-4DA4-B09D-AF019D3D60CF}"/>
              </a:ext>
            </a:extLst>
          </p:cNvPr>
          <p:cNvGrpSpPr/>
          <p:nvPr/>
        </p:nvGrpSpPr>
        <p:grpSpPr>
          <a:xfrm>
            <a:off x="38854" y="3160118"/>
            <a:ext cx="2817974" cy="3333365"/>
            <a:chOff x="5442706" y="3146350"/>
            <a:chExt cx="2817974" cy="3333365"/>
          </a:xfrm>
          <a:solidFill>
            <a:srgbClr val="E840EC"/>
          </a:solidFill>
        </p:grpSpPr>
        <p:sp>
          <p:nvSpPr>
            <p:cNvPr id="93" name="Seta: para Cima 92">
              <a:extLst>
                <a:ext uri="{FF2B5EF4-FFF2-40B4-BE49-F238E27FC236}">
                  <a16:creationId xmlns:a16="http://schemas.microsoft.com/office/drawing/2014/main" id="{1A81530A-792E-4348-93EC-4734911A7DE1}"/>
                </a:ext>
              </a:extLst>
            </p:cNvPr>
            <p:cNvSpPr/>
            <p:nvPr/>
          </p:nvSpPr>
          <p:spPr>
            <a:xfrm rot="1800000">
              <a:off x="7426213" y="3146350"/>
              <a:ext cx="363915" cy="3333365"/>
            </a:xfrm>
            <a:prstGeom prst="upArrow">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94" name="Retângulo 93">
              <a:extLst>
                <a:ext uri="{FF2B5EF4-FFF2-40B4-BE49-F238E27FC236}">
                  <a16:creationId xmlns:a16="http://schemas.microsoft.com/office/drawing/2014/main" id="{02D8FDBF-60AD-4118-9A92-360664685DE5}"/>
                </a:ext>
              </a:extLst>
            </p:cNvPr>
            <p:cNvSpPr/>
            <p:nvPr/>
          </p:nvSpPr>
          <p:spPr>
            <a:xfrm>
              <a:off x="6532488" y="3494122"/>
              <a:ext cx="1728192" cy="360814"/>
            </a:xfrm>
            <a:prstGeom prst="rect">
              <a:avLst/>
            </a:prstGeom>
            <a:solidFill>
              <a:srgbClr val="FF5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dirty="0">
                  <a:solidFill>
                    <a:schemeClr val="bg1"/>
                  </a:solidFill>
                  <a:latin typeface="Arial" panose="020B0604020202020204" pitchFamily="34" charset="0"/>
                  <a:cs typeface="Arial" panose="020B0604020202020204" pitchFamily="34" charset="0"/>
                </a:rPr>
                <a:t>Armazenamento inadequado</a:t>
              </a:r>
            </a:p>
          </p:txBody>
        </p:sp>
        <p:sp>
          <p:nvSpPr>
            <p:cNvPr id="95" name="Retângulo 94">
              <a:extLst>
                <a:ext uri="{FF2B5EF4-FFF2-40B4-BE49-F238E27FC236}">
                  <a16:creationId xmlns:a16="http://schemas.microsoft.com/office/drawing/2014/main" id="{9DFE861D-8DAB-4DBA-BB60-CCF99BAAD78D}"/>
                </a:ext>
              </a:extLst>
            </p:cNvPr>
            <p:cNvSpPr/>
            <p:nvPr/>
          </p:nvSpPr>
          <p:spPr>
            <a:xfrm>
              <a:off x="6269860" y="3951343"/>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Cardápios mal balanceados</a:t>
              </a:r>
            </a:p>
          </p:txBody>
        </p:sp>
        <p:sp>
          <p:nvSpPr>
            <p:cNvPr id="96" name="Retângulo 95">
              <a:extLst>
                <a:ext uri="{FF2B5EF4-FFF2-40B4-BE49-F238E27FC236}">
                  <a16:creationId xmlns:a16="http://schemas.microsoft.com/office/drawing/2014/main" id="{FE72FD60-63B3-4373-9B84-146B49C1177D}"/>
                </a:ext>
              </a:extLst>
            </p:cNvPr>
            <p:cNvSpPr/>
            <p:nvPr/>
          </p:nvSpPr>
          <p:spPr>
            <a:xfrm>
              <a:off x="5984945" y="442900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Cardápio com excesso de opções</a:t>
              </a:r>
              <a:endParaRPr lang="pt-BR" sz="1600" i="1" strike="sngStrike" dirty="0">
                <a:solidFill>
                  <a:schemeClr val="tx1"/>
                </a:solidFill>
                <a:latin typeface="Arial" panose="020B0604020202020204" pitchFamily="34" charset="0"/>
                <a:cs typeface="Arial" panose="020B0604020202020204" pitchFamily="34" charset="0"/>
              </a:endParaRPr>
            </a:p>
          </p:txBody>
        </p:sp>
        <p:sp>
          <p:nvSpPr>
            <p:cNvPr id="97" name="Retângulo 96">
              <a:extLst>
                <a:ext uri="{FF2B5EF4-FFF2-40B4-BE49-F238E27FC236}">
                  <a16:creationId xmlns:a16="http://schemas.microsoft.com/office/drawing/2014/main" id="{DF70698E-1CF6-4DFE-A828-C709DA0BB69E}"/>
                </a:ext>
              </a:extLst>
            </p:cNvPr>
            <p:cNvSpPr/>
            <p:nvPr/>
          </p:nvSpPr>
          <p:spPr>
            <a:xfrm>
              <a:off x="5707159" y="4904025"/>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Falta de receitas padronizadas</a:t>
              </a:r>
            </a:p>
          </p:txBody>
        </p:sp>
        <p:sp>
          <p:nvSpPr>
            <p:cNvPr id="98" name="Retângulo 97">
              <a:extLst>
                <a:ext uri="{FF2B5EF4-FFF2-40B4-BE49-F238E27FC236}">
                  <a16:creationId xmlns:a16="http://schemas.microsoft.com/office/drawing/2014/main" id="{E4E96F88-DB7D-41D0-9632-91C4ABF238C2}"/>
                </a:ext>
              </a:extLst>
            </p:cNvPr>
            <p:cNvSpPr/>
            <p:nvPr/>
          </p:nvSpPr>
          <p:spPr>
            <a:xfrm>
              <a:off x="5442706" y="5371518"/>
              <a:ext cx="1728192" cy="3608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i="1" strike="sngStrike" dirty="0">
                  <a:solidFill>
                    <a:schemeClr val="tx1"/>
                  </a:solidFill>
                  <a:latin typeface="Arial" panose="020B0604020202020204" pitchFamily="34" charset="0"/>
                  <a:cs typeface="Arial" panose="020B0604020202020204" pitchFamily="34" charset="0"/>
                </a:rPr>
                <a:t>Sem procedimentos padronizadas</a:t>
              </a:r>
            </a:p>
          </p:txBody>
        </p:sp>
        <p:sp>
          <p:nvSpPr>
            <p:cNvPr id="99" name="Retângulo: Cantos Arredondados 98">
              <a:extLst>
                <a:ext uri="{FF2B5EF4-FFF2-40B4-BE49-F238E27FC236}">
                  <a16:creationId xmlns:a16="http://schemas.microsoft.com/office/drawing/2014/main" id="{EA84CD01-9629-48FD-9AE3-C0B5A160F1CC}"/>
                </a:ext>
              </a:extLst>
            </p:cNvPr>
            <p:cNvSpPr/>
            <p:nvPr/>
          </p:nvSpPr>
          <p:spPr>
            <a:xfrm>
              <a:off x="5806380" y="5856252"/>
              <a:ext cx="2376264" cy="504056"/>
            </a:xfrm>
            <a:prstGeom prst="roundRect">
              <a:avLst/>
            </a:prstGeom>
            <a:grp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000" b="1" dirty="0">
                  <a:latin typeface="Arial" panose="020B0604020202020204" pitchFamily="34" charset="0"/>
                  <a:cs typeface="Arial" panose="020B0604020202020204" pitchFamily="34" charset="0"/>
                </a:rPr>
                <a:t>Método</a:t>
              </a:r>
            </a:p>
          </p:txBody>
        </p:sp>
      </p:grpSp>
    </p:spTree>
    <p:extLst>
      <p:ext uri="{BB962C8B-B14F-4D97-AF65-F5344CB8AC3E}">
        <p14:creationId xmlns:p14="http://schemas.microsoft.com/office/powerpoint/2010/main" val="32059449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xplosão: 8 Pontos 35">
            <a:extLst>
              <a:ext uri="{FF2B5EF4-FFF2-40B4-BE49-F238E27FC236}">
                <a16:creationId xmlns:a16="http://schemas.microsoft.com/office/drawing/2014/main" id="{13E0052D-2F31-431F-920D-DEB6727462C7}"/>
              </a:ext>
            </a:extLst>
          </p:cNvPr>
          <p:cNvSpPr/>
          <p:nvPr/>
        </p:nvSpPr>
        <p:spPr>
          <a:xfrm>
            <a:off x="0" y="0"/>
            <a:ext cx="12192000" cy="6273793"/>
          </a:xfrm>
          <a:prstGeom prst="irregularSeal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4800" b="1" dirty="0">
                <a:solidFill>
                  <a:schemeClr val="tx1"/>
                </a:solidFill>
                <a:latin typeface="Arial Black" panose="020B0A04020102020204" pitchFamily="34" charset="0"/>
              </a:rPr>
              <a:t>Alto índice de refugo na produção de eixos</a:t>
            </a:r>
          </a:p>
        </p:txBody>
      </p:sp>
    </p:spTree>
    <p:extLst>
      <p:ext uri="{BB962C8B-B14F-4D97-AF65-F5344CB8AC3E}">
        <p14:creationId xmlns:p14="http://schemas.microsoft.com/office/powerpoint/2010/main" val="279084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8" name="Picture 6">
            <a:extLst>
              <a:ext uri="{FF2B5EF4-FFF2-40B4-BE49-F238E27FC236}">
                <a16:creationId xmlns:a16="http://schemas.microsoft.com/office/drawing/2014/main" id="{248F9D83-4507-49BE-A2A8-369958C157C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a:extLst>
              <a:ext uri="{FF2B5EF4-FFF2-40B4-BE49-F238E27FC236}">
                <a16:creationId xmlns:a16="http://schemas.microsoft.com/office/drawing/2014/main" id="{54D0E8E5-DD28-4BAC-9CCB-F09D716F621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a:extLst>
              <a:ext uri="{FF2B5EF4-FFF2-40B4-BE49-F238E27FC236}">
                <a16:creationId xmlns:a16="http://schemas.microsoft.com/office/drawing/2014/main" id="{EFE1FDA3-3A8E-4ED5-991C-1FD22E9BDAB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8A08DBC5-E425-47CC-B00A-2CBB66F57408}"/>
              </a:ext>
            </a:extLst>
          </p:cNvPr>
          <p:cNvSpPr/>
          <p:nvPr/>
        </p:nvSpPr>
        <p:spPr>
          <a:xfrm>
            <a:off x="9694812" y="1974621"/>
            <a:ext cx="2494013" cy="2494013"/>
          </a:xfrm>
          <a:prstGeom prst="ellipse">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dirty="0">
                <a:solidFill>
                  <a:schemeClr val="bg1"/>
                </a:solidFill>
                <a:latin typeface="Arial" panose="020B0604020202020204" pitchFamily="34" charset="0"/>
                <a:cs typeface="Arial" panose="020B0604020202020204" pitchFamily="34" charset="0"/>
              </a:rPr>
              <a:t>Alto índice de refugo na produção de eixos</a:t>
            </a:r>
          </a:p>
        </p:txBody>
      </p:sp>
      <p:sp>
        <p:nvSpPr>
          <p:cNvPr id="5" name="Seta: para Cima 4">
            <a:extLst>
              <a:ext uri="{FF2B5EF4-FFF2-40B4-BE49-F238E27FC236}">
                <a16:creationId xmlns:a16="http://schemas.microsoft.com/office/drawing/2014/main" id="{EB765D40-2F9F-4E6D-9135-4F7C2C4B93F1}"/>
              </a:ext>
            </a:extLst>
          </p:cNvPr>
          <p:cNvSpPr/>
          <p:nvPr/>
        </p:nvSpPr>
        <p:spPr>
          <a:xfrm rot="9073931">
            <a:off x="1694207" y="28022"/>
            <a:ext cx="530323" cy="3333365"/>
          </a:xfrm>
          <a:prstGeom prst="up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7" name="Retângulo: Cantos Arredondados 6">
            <a:extLst>
              <a:ext uri="{FF2B5EF4-FFF2-40B4-BE49-F238E27FC236}">
                <a16:creationId xmlns:a16="http://schemas.microsoft.com/office/drawing/2014/main" id="{E1949276-7EB4-455B-920D-A4B06ADF185A}"/>
              </a:ext>
            </a:extLst>
          </p:cNvPr>
          <p:cNvSpPr/>
          <p:nvPr/>
        </p:nvSpPr>
        <p:spPr>
          <a:xfrm>
            <a:off x="0" y="156033"/>
            <a:ext cx="2376264"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Máquina</a:t>
            </a:r>
          </a:p>
        </p:txBody>
      </p:sp>
      <p:sp>
        <p:nvSpPr>
          <p:cNvPr id="9" name="Seta: para a Direita 8">
            <a:extLst>
              <a:ext uri="{FF2B5EF4-FFF2-40B4-BE49-F238E27FC236}">
                <a16:creationId xmlns:a16="http://schemas.microsoft.com/office/drawing/2014/main" id="{67C99510-D409-4DED-AAC3-72110BDB2174}"/>
              </a:ext>
            </a:extLst>
          </p:cNvPr>
          <p:cNvSpPr/>
          <p:nvPr/>
        </p:nvSpPr>
        <p:spPr>
          <a:xfrm>
            <a:off x="0" y="817932"/>
            <a:ext cx="1728192" cy="86551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Falta de manutenção</a:t>
            </a:r>
          </a:p>
        </p:txBody>
      </p:sp>
      <p:sp>
        <p:nvSpPr>
          <p:cNvPr id="11" name="Seta: para a Direita 10">
            <a:extLst>
              <a:ext uri="{FF2B5EF4-FFF2-40B4-BE49-F238E27FC236}">
                <a16:creationId xmlns:a16="http://schemas.microsoft.com/office/drawing/2014/main" id="{6CA47614-D463-4AF5-8084-9C809A232C79}"/>
              </a:ext>
            </a:extLst>
          </p:cNvPr>
          <p:cNvSpPr/>
          <p:nvPr/>
        </p:nvSpPr>
        <p:spPr>
          <a:xfrm>
            <a:off x="405780" y="1541863"/>
            <a:ext cx="1728192" cy="86551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Máquina quebrada</a:t>
            </a:r>
          </a:p>
        </p:txBody>
      </p:sp>
      <p:sp>
        <p:nvSpPr>
          <p:cNvPr id="13" name="Seta: para a Direita 12">
            <a:extLst>
              <a:ext uri="{FF2B5EF4-FFF2-40B4-BE49-F238E27FC236}">
                <a16:creationId xmlns:a16="http://schemas.microsoft.com/office/drawing/2014/main" id="{ADE3C315-97D8-429F-A6BE-62C3FF672BF0}"/>
              </a:ext>
            </a:extLst>
          </p:cNvPr>
          <p:cNvSpPr/>
          <p:nvPr/>
        </p:nvSpPr>
        <p:spPr>
          <a:xfrm>
            <a:off x="864096" y="2307940"/>
            <a:ext cx="1728192" cy="86551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Especificação Ferramenta</a:t>
            </a:r>
          </a:p>
        </p:txBody>
      </p:sp>
      <p:sp>
        <p:nvSpPr>
          <p:cNvPr id="15" name="Seta: para Cima 14">
            <a:extLst>
              <a:ext uri="{FF2B5EF4-FFF2-40B4-BE49-F238E27FC236}">
                <a16:creationId xmlns:a16="http://schemas.microsoft.com/office/drawing/2014/main" id="{22132E63-4FC3-4DCA-A70B-22E866B96740}"/>
              </a:ext>
            </a:extLst>
          </p:cNvPr>
          <p:cNvSpPr/>
          <p:nvPr/>
        </p:nvSpPr>
        <p:spPr>
          <a:xfrm rot="9073931">
            <a:off x="4563529" y="14075"/>
            <a:ext cx="530323" cy="3333365"/>
          </a:xfrm>
          <a:prstGeom prst="upArrow">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17" name="Seta: para a Direita 16">
            <a:extLst>
              <a:ext uri="{FF2B5EF4-FFF2-40B4-BE49-F238E27FC236}">
                <a16:creationId xmlns:a16="http://schemas.microsoft.com/office/drawing/2014/main" id="{8ABC960D-D6C5-4B76-8647-D0480D9F8ED2}"/>
              </a:ext>
            </a:extLst>
          </p:cNvPr>
          <p:cNvSpPr/>
          <p:nvPr/>
        </p:nvSpPr>
        <p:spPr>
          <a:xfrm>
            <a:off x="2869322" y="803985"/>
            <a:ext cx="1728192" cy="865515"/>
          </a:xfrm>
          <a:prstGeom prst="rightArrow">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Má qualidade</a:t>
            </a:r>
          </a:p>
        </p:txBody>
      </p:sp>
      <p:sp>
        <p:nvSpPr>
          <p:cNvPr id="19" name="Seta: para a Direita 18">
            <a:extLst>
              <a:ext uri="{FF2B5EF4-FFF2-40B4-BE49-F238E27FC236}">
                <a16:creationId xmlns:a16="http://schemas.microsoft.com/office/drawing/2014/main" id="{5C1CCA9E-0318-4F3A-A7E2-DB218F90691D}"/>
              </a:ext>
            </a:extLst>
          </p:cNvPr>
          <p:cNvSpPr/>
          <p:nvPr/>
        </p:nvSpPr>
        <p:spPr>
          <a:xfrm>
            <a:off x="3275102" y="1527916"/>
            <a:ext cx="1728192" cy="865515"/>
          </a:xfrm>
          <a:prstGeom prst="rightArrow">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Especificação</a:t>
            </a:r>
          </a:p>
        </p:txBody>
      </p:sp>
      <p:sp>
        <p:nvSpPr>
          <p:cNvPr id="21" name="Seta: para a Direita 20">
            <a:extLst>
              <a:ext uri="{FF2B5EF4-FFF2-40B4-BE49-F238E27FC236}">
                <a16:creationId xmlns:a16="http://schemas.microsoft.com/office/drawing/2014/main" id="{221DB85C-691B-4CE5-AED1-8F475A4AA59B}"/>
              </a:ext>
            </a:extLst>
          </p:cNvPr>
          <p:cNvSpPr/>
          <p:nvPr/>
        </p:nvSpPr>
        <p:spPr>
          <a:xfrm>
            <a:off x="3733418" y="2293993"/>
            <a:ext cx="1728192" cy="865515"/>
          </a:xfrm>
          <a:prstGeom prst="rightArrow">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Incorreta</a:t>
            </a:r>
          </a:p>
        </p:txBody>
      </p:sp>
      <p:sp>
        <p:nvSpPr>
          <p:cNvPr id="23" name="Retângulo: Cantos Arredondados 22">
            <a:extLst>
              <a:ext uri="{FF2B5EF4-FFF2-40B4-BE49-F238E27FC236}">
                <a16:creationId xmlns:a16="http://schemas.microsoft.com/office/drawing/2014/main" id="{A3E5DBA8-172E-43B0-A4EE-6E6AD81CD8DE}"/>
              </a:ext>
            </a:extLst>
          </p:cNvPr>
          <p:cNvSpPr/>
          <p:nvPr/>
        </p:nvSpPr>
        <p:spPr>
          <a:xfrm>
            <a:off x="2926060" y="173002"/>
            <a:ext cx="2376264" cy="504056"/>
          </a:xfrm>
          <a:prstGeom prst="roundRect">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Material</a:t>
            </a:r>
          </a:p>
        </p:txBody>
      </p:sp>
      <p:sp>
        <p:nvSpPr>
          <p:cNvPr id="25" name="Seta: para Cima 24">
            <a:extLst>
              <a:ext uri="{FF2B5EF4-FFF2-40B4-BE49-F238E27FC236}">
                <a16:creationId xmlns:a16="http://schemas.microsoft.com/office/drawing/2014/main" id="{6DF157CF-F4FE-44C6-A8F2-A475672C62D7}"/>
              </a:ext>
            </a:extLst>
          </p:cNvPr>
          <p:cNvSpPr/>
          <p:nvPr/>
        </p:nvSpPr>
        <p:spPr>
          <a:xfrm rot="9073931">
            <a:off x="7372123" y="37776"/>
            <a:ext cx="530323" cy="3333365"/>
          </a:xfrm>
          <a:prstGeom prst="upArrow">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27" name="Seta: para a Direita 26">
            <a:extLst>
              <a:ext uri="{FF2B5EF4-FFF2-40B4-BE49-F238E27FC236}">
                <a16:creationId xmlns:a16="http://schemas.microsoft.com/office/drawing/2014/main" id="{D70C3188-732F-488B-8246-9EF993C11371}"/>
              </a:ext>
            </a:extLst>
          </p:cNvPr>
          <p:cNvSpPr/>
          <p:nvPr/>
        </p:nvSpPr>
        <p:spPr>
          <a:xfrm>
            <a:off x="5677916" y="827686"/>
            <a:ext cx="1728192" cy="865515"/>
          </a:xfrm>
          <a:prstGeom prst="rightArrow">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Má qualificação</a:t>
            </a:r>
          </a:p>
        </p:txBody>
      </p:sp>
      <p:sp>
        <p:nvSpPr>
          <p:cNvPr id="29" name="Seta: para a Direita 28">
            <a:extLst>
              <a:ext uri="{FF2B5EF4-FFF2-40B4-BE49-F238E27FC236}">
                <a16:creationId xmlns:a16="http://schemas.microsoft.com/office/drawing/2014/main" id="{78290D98-68ED-46A8-9D55-BB1994C711F4}"/>
              </a:ext>
            </a:extLst>
          </p:cNvPr>
          <p:cNvSpPr/>
          <p:nvPr/>
        </p:nvSpPr>
        <p:spPr>
          <a:xfrm>
            <a:off x="6083696" y="1551617"/>
            <a:ext cx="1728192" cy="865515"/>
          </a:xfrm>
          <a:prstGeom prst="rightArrow">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Desmotivação</a:t>
            </a:r>
          </a:p>
        </p:txBody>
      </p:sp>
      <p:sp>
        <p:nvSpPr>
          <p:cNvPr id="31" name="Seta: para a Direita 30">
            <a:extLst>
              <a:ext uri="{FF2B5EF4-FFF2-40B4-BE49-F238E27FC236}">
                <a16:creationId xmlns:a16="http://schemas.microsoft.com/office/drawing/2014/main" id="{C217E08F-CEC2-4098-B98F-76EB01DBFE1E}"/>
              </a:ext>
            </a:extLst>
          </p:cNvPr>
          <p:cNvSpPr/>
          <p:nvPr/>
        </p:nvSpPr>
        <p:spPr>
          <a:xfrm>
            <a:off x="6542012" y="2317694"/>
            <a:ext cx="1728192" cy="865515"/>
          </a:xfrm>
          <a:prstGeom prst="rightArrow">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Falta de Treinamento</a:t>
            </a:r>
          </a:p>
        </p:txBody>
      </p:sp>
      <p:sp>
        <p:nvSpPr>
          <p:cNvPr id="33" name="Retângulo: Cantos Arredondados 32">
            <a:extLst>
              <a:ext uri="{FF2B5EF4-FFF2-40B4-BE49-F238E27FC236}">
                <a16:creationId xmlns:a16="http://schemas.microsoft.com/office/drawing/2014/main" id="{5701ABF0-22B7-4FC4-9158-E9E11E553C2B}"/>
              </a:ext>
            </a:extLst>
          </p:cNvPr>
          <p:cNvSpPr/>
          <p:nvPr/>
        </p:nvSpPr>
        <p:spPr>
          <a:xfrm>
            <a:off x="5806380" y="173002"/>
            <a:ext cx="2376264" cy="504056"/>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Mão de obra</a:t>
            </a:r>
          </a:p>
        </p:txBody>
      </p:sp>
      <p:sp>
        <p:nvSpPr>
          <p:cNvPr id="35" name="Seta: para Cima 34">
            <a:extLst>
              <a:ext uri="{FF2B5EF4-FFF2-40B4-BE49-F238E27FC236}">
                <a16:creationId xmlns:a16="http://schemas.microsoft.com/office/drawing/2014/main" id="{8DEA3F85-70C7-42E1-A123-85117B632C92}"/>
              </a:ext>
            </a:extLst>
          </p:cNvPr>
          <p:cNvSpPr/>
          <p:nvPr/>
        </p:nvSpPr>
        <p:spPr>
          <a:xfrm rot="1728233">
            <a:off x="7371283" y="3104755"/>
            <a:ext cx="530323" cy="3333365"/>
          </a:xfrm>
          <a:prstGeom prst="upArrow">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37" name="Seta: para a Direita 36">
            <a:extLst>
              <a:ext uri="{FF2B5EF4-FFF2-40B4-BE49-F238E27FC236}">
                <a16:creationId xmlns:a16="http://schemas.microsoft.com/office/drawing/2014/main" id="{9D5B2FE9-6B79-44AE-BDD1-F4A577814250}"/>
              </a:ext>
            </a:extLst>
          </p:cNvPr>
          <p:cNvSpPr/>
          <p:nvPr/>
        </p:nvSpPr>
        <p:spPr>
          <a:xfrm>
            <a:off x="6542012" y="3373880"/>
            <a:ext cx="1728192" cy="865515"/>
          </a:xfrm>
          <a:prstGeom prst="rightArrow">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Temperatura</a:t>
            </a:r>
          </a:p>
        </p:txBody>
      </p:sp>
      <p:sp>
        <p:nvSpPr>
          <p:cNvPr id="39" name="Seta: para a Direita 38">
            <a:extLst>
              <a:ext uri="{FF2B5EF4-FFF2-40B4-BE49-F238E27FC236}">
                <a16:creationId xmlns:a16="http://schemas.microsoft.com/office/drawing/2014/main" id="{B912E1E8-8E80-4BB6-974C-1B22D478665A}"/>
              </a:ext>
            </a:extLst>
          </p:cNvPr>
          <p:cNvSpPr/>
          <p:nvPr/>
        </p:nvSpPr>
        <p:spPr>
          <a:xfrm>
            <a:off x="6083696" y="4163732"/>
            <a:ext cx="1728192" cy="865515"/>
          </a:xfrm>
          <a:prstGeom prst="rightArrow">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Sujeira</a:t>
            </a:r>
          </a:p>
        </p:txBody>
      </p:sp>
      <p:sp>
        <p:nvSpPr>
          <p:cNvPr id="41" name="Seta: para a Direita 40">
            <a:extLst>
              <a:ext uri="{FF2B5EF4-FFF2-40B4-BE49-F238E27FC236}">
                <a16:creationId xmlns:a16="http://schemas.microsoft.com/office/drawing/2014/main" id="{989E0BB2-C545-4794-B664-70572D9F2D96}"/>
              </a:ext>
            </a:extLst>
          </p:cNvPr>
          <p:cNvSpPr/>
          <p:nvPr/>
        </p:nvSpPr>
        <p:spPr>
          <a:xfrm>
            <a:off x="5578077" y="4886278"/>
            <a:ext cx="1728192" cy="865515"/>
          </a:xfrm>
          <a:prstGeom prst="rightArrow">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Vibrações</a:t>
            </a:r>
          </a:p>
        </p:txBody>
      </p:sp>
      <p:sp>
        <p:nvSpPr>
          <p:cNvPr id="43" name="Retângulo: Cantos Arredondados 42">
            <a:extLst>
              <a:ext uri="{FF2B5EF4-FFF2-40B4-BE49-F238E27FC236}">
                <a16:creationId xmlns:a16="http://schemas.microsoft.com/office/drawing/2014/main" id="{808CF374-CC2C-4636-87F5-609662F1FDA7}"/>
              </a:ext>
            </a:extLst>
          </p:cNvPr>
          <p:cNvSpPr/>
          <p:nvPr/>
        </p:nvSpPr>
        <p:spPr>
          <a:xfrm>
            <a:off x="5806380" y="5861634"/>
            <a:ext cx="2376264" cy="504056"/>
          </a:xfrm>
          <a:prstGeom prst="roundRect">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Meio Ambiente</a:t>
            </a:r>
          </a:p>
        </p:txBody>
      </p:sp>
      <p:sp>
        <p:nvSpPr>
          <p:cNvPr id="45" name="Seta: para Cima 44">
            <a:extLst>
              <a:ext uri="{FF2B5EF4-FFF2-40B4-BE49-F238E27FC236}">
                <a16:creationId xmlns:a16="http://schemas.microsoft.com/office/drawing/2014/main" id="{045E3AA2-46AF-4806-AED7-A21C45121370}"/>
              </a:ext>
            </a:extLst>
          </p:cNvPr>
          <p:cNvSpPr/>
          <p:nvPr/>
        </p:nvSpPr>
        <p:spPr>
          <a:xfrm rot="1728233">
            <a:off x="4526127" y="3113201"/>
            <a:ext cx="530323" cy="3333365"/>
          </a:xfrm>
          <a:prstGeom prst="upArrow">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47" name="Seta: para a Direita 46">
            <a:extLst>
              <a:ext uri="{FF2B5EF4-FFF2-40B4-BE49-F238E27FC236}">
                <a16:creationId xmlns:a16="http://schemas.microsoft.com/office/drawing/2014/main" id="{1BE15904-9B4D-4A72-A0BF-0A5D5948E5E7}"/>
              </a:ext>
            </a:extLst>
          </p:cNvPr>
          <p:cNvSpPr/>
          <p:nvPr/>
        </p:nvSpPr>
        <p:spPr>
          <a:xfrm>
            <a:off x="3696856" y="3382326"/>
            <a:ext cx="1728192" cy="865515"/>
          </a:xfrm>
          <a:prstGeom prst="rightArrow">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Instrumento (calibração)</a:t>
            </a:r>
          </a:p>
        </p:txBody>
      </p:sp>
      <p:sp>
        <p:nvSpPr>
          <p:cNvPr id="49" name="Seta: para a Direita 48">
            <a:extLst>
              <a:ext uri="{FF2B5EF4-FFF2-40B4-BE49-F238E27FC236}">
                <a16:creationId xmlns:a16="http://schemas.microsoft.com/office/drawing/2014/main" id="{2FA4C9DB-8749-44BB-ABD5-5FB8BA83E665}"/>
              </a:ext>
            </a:extLst>
          </p:cNvPr>
          <p:cNvSpPr/>
          <p:nvPr/>
        </p:nvSpPr>
        <p:spPr>
          <a:xfrm>
            <a:off x="3238540" y="4172178"/>
            <a:ext cx="1728192" cy="865515"/>
          </a:xfrm>
          <a:prstGeom prst="rightArrow">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Desenhos com erros</a:t>
            </a:r>
          </a:p>
        </p:txBody>
      </p:sp>
      <p:sp>
        <p:nvSpPr>
          <p:cNvPr id="51" name="Seta: para a Direita 50">
            <a:extLst>
              <a:ext uri="{FF2B5EF4-FFF2-40B4-BE49-F238E27FC236}">
                <a16:creationId xmlns:a16="http://schemas.microsoft.com/office/drawing/2014/main" id="{058DC347-62FF-4B33-BB7D-89CC84BFC7B5}"/>
              </a:ext>
            </a:extLst>
          </p:cNvPr>
          <p:cNvSpPr/>
          <p:nvPr/>
        </p:nvSpPr>
        <p:spPr>
          <a:xfrm>
            <a:off x="2732921" y="4894724"/>
            <a:ext cx="1728192" cy="865515"/>
          </a:xfrm>
          <a:prstGeom prst="rightArrow">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Tolerâncias</a:t>
            </a:r>
          </a:p>
        </p:txBody>
      </p:sp>
      <p:grpSp>
        <p:nvGrpSpPr>
          <p:cNvPr id="2" name="Agrupar 1">
            <a:extLst>
              <a:ext uri="{FF2B5EF4-FFF2-40B4-BE49-F238E27FC236}">
                <a16:creationId xmlns:a16="http://schemas.microsoft.com/office/drawing/2014/main" id="{D027DA18-4175-4CFD-A37E-F5F8A7D71ED7}"/>
              </a:ext>
            </a:extLst>
          </p:cNvPr>
          <p:cNvGrpSpPr/>
          <p:nvPr/>
        </p:nvGrpSpPr>
        <p:grpSpPr>
          <a:xfrm>
            <a:off x="-1467" y="3127748"/>
            <a:ext cx="2692127" cy="3333365"/>
            <a:chOff x="-1467" y="3127748"/>
            <a:chExt cx="2692127" cy="3333365"/>
          </a:xfrm>
        </p:grpSpPr>
        <p:sp>
          <p:nvSpPr>
            <p:cNvPr id="53" name="Seta: para Cima 52">
              <a:extLst>
                <a:ext uri="{FF2B5EF4-FFF2-40B4-BE49-F238E27FC236}">
                  <a16:creationId xmlns:a16="http://schemas.microsoft.com/office/drawing/2014/main" id="{01CA4120-4739-45AE-8225-421B086DFA00}"/>
                </a:ext>
              </a:extLst>
            </p:cNvPr>
            <p:cNvSpPr/>
            <p:nvPr/>
          </p:nvSpPr>
          <p:spPr>
            <a:xfrm rot="1728233">
              <a:off x="1791739" y="3127748"/>
              <a:ext cx="530323" cy="3333365"/>
            </a:xfrm>
            <a:prstGeom prst="upArrow">
              <a:avLst/>
            </a:prstGeom>
            <a:solidFill>
              <a:srgbClr val="FF33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5" name="Seta: para a Direita 54">
              <a:extLst>
                <a:ext uri="{FF2B5EF4-FFF2-40B4-BE49-F238E27FC236}">
                  <a16:creationId xmlns:a16="http://schemas.microsoft.com/office/drawing/2014/main" id="{F3EE8237-B9A7-4729-B2D9-2B894DB14FCC}"/>
                </a:ext>
              </a:extLst>
            </p:cNvPr>
            <p:cNvSpPr/>
            <p:nvPr/>
          </p:nvSpPr>
          <p:spPr>
            <a:xfrm>
              <a:off x="962468" y="3396873"/>
              <a:ext cx="1728192" cy="865515"/>
            </a:xfrm>
            <a:prstGeom prst="rightArrow">
              <a:avLst/>
            </a:prstGeom>
            <a:solidFill>
              <a:srgbClr val="FF33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Planejamento</a:t>
              </a:r>
            </a:p>
          </p:txBody>
        </p:sp>
        <p:sp>
          <p:nvSpPr>
            <p:cNvPr id="57" name="Seta: para a Direita 56">
              <a:extLst>
                <a:ext uri="{FF2B5EF4-FFF2-40B4-BE49-F238E27FC236}">
                  <a16:creationId xmlns:a16="http://schemas.microsoft.com/office/drawing/2014/main" id="{92D55274-8112-4E76-B01B-ED5F273C7C02}"/>
                </a:ext>
              </a:extLst>
            </p:cNvPr>
            <p:cNvSpPr/>
            <p:nvPr/>
          </p:nvSpPr>
          <p:spPr>
            <a:xfrm>
              <a:off x="504152" y="4186725"/>
              <a:ext cx="1728192" cy="865515"/>
            </a:xfrm>
            <a:prstGeom prst="rightArrow">
              <a:avLst/>
            </a:prstGeom>
            <a:solidFill>
              <a:srgbClr val="FF33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Instrução</a:t>
              </a:r>
            </a:p>
          </p:txBody>
        </p:sp>
        <p:sp>
          <p:nvSpPr>
            <p:cNvPr id="59" name="Seta: para a Direita 58">
              <a:extLst>
                <a:ext uri="{FF2B5EF4-FFF2-40B4-BE49-F238E27FC236}">
                  <a16:creationId xmlns:a16="http://schemas.microsoft.com/office/drawing/2014/main" id="{F2443FD4-60E3-44B7-916B-239CFA1E657B}"/>
                </a:ext>
              </a:extLst>
            </p:cNvPr>
            <p:cNvSpPr/>
            <p:nvPr/>
          </p:nvSpPr>
          <p:spPr>
            <a:xfrm>
              <a:off x="-1467" y="4909271"/>
              <a:ext cx="1728192" cy="865515"/>
            </a:xfrm>
            <a:prstGeom prst="rightArrow">
              <a:avLst/>
            </a:prstGeom>
            <a:solidFill>
              <a:srgbClr val="FF33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Procedimento</a:t>
              </a:r>
            </a:p>
          </p:txBody>
        </p:sp>
        <p:sp>
          <p:nvSpPr>
            <p:cNvPr id="61" name="Retângulo: Cantos Arredondados 60">
              <a:extLst>
                <a:ext uri="{FF2B5EF4-FFF2-40B4-BE49-F238E27FC236}">
                  <a16:creationId xmlns:a16="http://schemas.microsoft.com/office/drawing/2014/main" id="{50FB69D2-4096-438D-A3B8-D1EEE940F979}"/>
                </a:ext>
              </a:extLst>
            </p:cNvPr>
            <p:cNvSpPr/>
            <p:nvPr/>
          </p:nvSpPr>
          <p:spPr>
            <a:xfrm>
              <a:off x="0" y="5844665"/>
              <a:ext cx="2376264" cy="504056"/>
            </a:xfrm>
            <a:prstGeom prst="roundRect">
              <a:avLst/>
            </a:prstGeom>
            <a:solidFill>
              <a:srgbClr val="FF33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Método</a:t>
              </a:r>
            </a:p>
          </p:txBody>
        </p:sp>
      </p:grpSp>
      <p:sp>
        <p:nvSpPr>
          <p:cNvPr id="63" name="Seta: para a Direita 62">
            <a:extLst>
              <a:ext uri="{FF2B5EF4-FFF2-40B4-BE49-F238E27FC236}">
                <a16:creationId xmlns:a16="http://schemas.microsoft.com/office/drawing/2014/main" id="{1B91C5E6-C6E0-4CAF-B967-B95FF1FAC956}"/>
              </a:ext>
            </a:extLst>
          </p:cNvPr>
          <p:cNvSpPr/>
          <p:nvPr/>
        </p:nvSpPr>
        <p:spPr>
          <a:xfrm>
            <a:off x="0" y="3029621"/>
            <a:ext cx="9694812" cy="438842"/>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65" name="Retângulo: Cantos Arredondados 64">
            <a:extLst>
              <a:ext uri="{FF2B5EF4-FFF2-40B4-BE49-F238E27FC236}">
                <a16:creationId xmlns:a16="http://schemas.microsoft.com/office/drawing/2014/main" id="{45EDCDAB-0EEE-4529-A776-1981F830E994}"/>
              </a:ext>
            </a:extLst>
          </p:cNvPr>
          <p:cNvSpPr/>
          <p:nvPr/>
        </p:nvSpPr>
        <p:spPr>
          <a:xfrm>
            <a:off x="2926060" y="5861634"/>
            <a:ext cx="2376264" cy="504056"/>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b="1" dirty="0">
                <a:latin typeface="Arial" panose="020B0604020202020204" pitchFamily="34" charset="0"/>
                <a:cs typeface="Arial" panose="020B0604020202020204" pitchFamily="34" charset="0"/>
              </a:rPr>
              <a:t>Medida</a:t>
            </a:r>
          </a:p>
        </p:txBody>
      </p:sp>
    </p:spTree>
    <p:extLst>
      <p:ext uri="{BB962C8B-B14F-4D97-AF65-F5344CB8AC3E}">
        <p14:creationId xmlns:p14="http://schemas.microsoft.com/office/powerpoint/2010/main" val="2059576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cap="none" dirty="0"/>
              <a:t>HISTOGRAMA</a:t>
            </a:r>
          </a:p>
        </p:txBody>
      </p:sp>
    </p:spTree>
    <p:extLst>
      <p:ext uri="{BB962C8B-B14F-4D97-AF65-F5344CB8AC3E}">
        <p14:creationId xmlns:p14="http://schemas.microsoft.com/office/powerpoint/2010/main" val="10754836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r>
              <a:rPr lang="pt-BR" sz="3600" dirty="0"/>
              <a:t>É um gráfico de colunas que representa a forma como se distribui um conjunto numérico obtido numa coleta. </a:t>
            </a:r>
          </a:p>
        </p:txBody>
      </p:sp>
    </p:spTree>
    <p:extLst>
      <p:ext uri="{BB962C8B-B14F-4D97-AF65-F5344CB8AC3E}">
        <p14:creationId xmlns:p14="http://schemas.microsoft.com/office/powerpoint/2010/main" val="23053296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lnSpcReduction="10000"/>
          </a:bodyPr>
          <a:lstStyle/>
          <a:p>
            <a:pPr marL="0" indent="0">
              <a:buNone/>
            </a:pPr>
            <a:r>
              <a:rPr lang="pt-BR" sz="3600" dirty="0"/>
              <a:t>Os principais objetivos da utilização do histograma são: </a:t>
            </a:r>
          </a:p>
          <a:p>
            <a:r>
              <a:rPr lang="pt-BR" sz="3600" dirty="0"/>
              <a:t> Apresentar o padrão de variação do processo; </a:t>
            </a:r>
          </a:p>
          <a:p>
            <a:r>
              <a:rPr lang="pt-BR" sz="3600" dirty="0"/>
              <a:t> Possibilitar a visualização do comportamento do processo; </a:t>
            </a:r>
          </a:p>
          <a:p>
            <a:r>
              <a:rPr lang="pt-BR" sz="3600" dirty="0"/>
              <a:t> Comparar os resultados com as especificações ou padrões; </a:t>
            </a:r>
          </a:p>
          <a:p>
            <a:r>
              <a:rPr lang="pt-BR" sz="3600" dirty="0"/>
              <a:t> Decidir sobre onde devem ser concentrados esforços para a melhoria.</a:t>
            </a:r>
          </a:p>
        </p:txBody>
      </p:sp>
    </p:spTree>
    <p:extLst>
      <p:ext uri="{BB962C8B-B14F-4D97-AF65-F5344CB8AC3E}">
        <p14:creationId xmlns:p14="http://schemas.microsoft.com/office/powerpoint/2010/main" val="16907370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fontScale="55000" lnSpcReduction="20000"/>
          </a:bodyPr>
          <a:lstStyle/>
          <a:p>
            <a:pPr marL="0" indent="0">
              <a:buNone/>
            </a:pPr>
            <a:r>
              <a:rPr lang="pt-BR" sz="3600" dirty="0"/>
              <a:t>Os histogramas são usados quando se deseja representar os dados coletados de forma clara e precisa. Dentre as muitas aplicações que possui, podemos citar: </a:t>
            </a:r>
          </a:p>
          <a:p>
            <a:pPr marL="0" indent="0">
              <a:buNone/>
            </a:pPr>
            <a:r>
              <a:rPr lang="pt-BR" sz="3600" dirty="0"/>
              <a:t>• Pesquisas sociais; </a:t>
            </a:r>
          </a:p>
          <a:p>
            <a:pPr marL="0" indent="0">
              <a:buNone/>
            </a:pPr>
            <a:r>
              <a:rPr lang="pt-BR" sz="3600" dirty="0"/>
              <a:t>• Distribuição da renda da população, evidenciando a situação da maioria das pessoas; </a:t>
            </a:r>
          </a:p>
          <a:p>
            <a:pPr marL="0" indent="0">
              <a:buNone/>
            </a:pPr>
            <a:r>
              <a:rPr lang="pt-BR" sz="3600" dirty="0"/>
              <a:t>• Distribuição da idade da população do país, para direcionar decisões políticas; </a:t>
            </a:r>
          </a:p>
          <a:p>
            <a:pPr marL="0" indent="0">
              <a:buNone/>
            </a:pPr>
            <a:r>
              <a:rPr lang="pt-BR" sz="3600" dirty="0"/>
              <a:t>• Determinação do padrão de estatura dos habitantes de uma determinada região do país; </a:t>
            </a:r>
          </a:p>
          <a:p>
            <a:pPr marL="0" indent="0">
              <a:buNone/>
            </a:pPr>
            <a:r>
              <a:rPr lang="pt-BR" sz="3600" dirty="0"/>
              <a:t>• Controle da qualidade; </a:t>
            </a:r>
          </a:p>
          <a:p>
            <a:pPr marL="0" indent="0">
              <a:buNone/>
            </a:pPr>
            <a:r>
              <a:rPr lang="pt-BR" sz="3600" dirty="0"/>
              <a:t>• Determinação do número de produtos não-conformes produzidos por dia; </a:t>
            </a:r>
          </a:p>
          <a:p>
            <a:pPr marL="0" indent="0">
              <a:buNone/>
            </a:pPr>
            <a:r>
              <a:rPr lang="pt-BR" sz="3600" dirty="0"/>
              <a:t>• Determinação da dispersão dos valores de dureza medida em peças de aço; </a:t>
            </a:r>
          </a:p>
          <a:p>
            <a:pPr marL="0" indent="0">
              <a:buNone/>
            </a:pPr>
            <a:r>
              <a:rPr lang="pt-BR" sz="3600" dirty="0"/>
              <a:t>• Controle da variação do volume final de óleo lubrificante, no processo de enchimento; </a:t>
            </a:r>
          </a:p>
          <a:p>
            <a:pPr marL="0" indent="0">
              <a:buNone/>
            </a:pPr>
            <a:r>
              <a:rPr lang="pt-BR" sz="3600" dirty="0"/>
              <a:t>• Indicação da necessidade de ação corretiva.</a:t>
            </a:r>
          </a:p>
        </p:txBody>
      </p:sp>
    </p:spTree>
    <p:extLst>
      <p:ext uri="{BB962C8B-B14F-4D97-AF65-F5344CB8AC3E}">
        <p14:creationId xmlns:p14="http://schemas.microsoft.com/office/powerpoint/2010/main" val="13976499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lnSpcReduction="10000"/>
          </a:bodyPr>
          <a:lstStyle/>
          <a:p>
            <a:pPr marL="0" indent="0" algn="just">
              <a:buNone/>
            </a:pPr>
            <a:r>
              <a:rPr lang="pt-BR" sz="3600" dirty="0"/>
              <a:t>Os passos a seguir são apenas uma diretriz e não regras rígidas a serem seguidas na construção de um histograma. </a:t>
            </a:r>
          </a:p>
          <a:p>
            <a:pPr marL="0" indent="0" algn="just">
              <a:buNone/>
            </a:pPr>
            <a:r>
              <a:rPr lang="pt-BR" sz="3600" dirty="0"/>
              <a:t>1. Planeje e colete os dados, considerando o objetivo e a variável de interesse. Anote os dados coletados numa folha de verificação. </a:t>
            </a:r>
          </a:p>
          <a:p>
            <a:pPr marL="0" indent="0" algn="just">
              <a:buNone/>
            </a:pPr>
            <a:r>
              <a:rPr lang="pt-BR" sz="3600" dirty="0"/>
              <a:t>A folha de verificação a seguir foi construída para investigar a distribuição dos diâmetros de eixos de aço produzidos em um processo de usinagem. </a:t>
            </a:r>
          </a:p>
        </p:txBody>
      </p:sp>
    </p:spTree>
    <p:extLst>
      <p:ext uri="{BB962C8B-B14F-4D97-AF65-F5344CB8AC3E}">
        <p14:creationId xmlns:p14="http://schemas.microsoft.com/office/powerpoint/2010/main" val="40809308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04E9C55-0480-45B6-8A01-BB9A5915ACA0}"/>
              </a:ext>
            </a:extLst>
          </p:cNvPr>
          <p:cNvPicPr>
            <a:picLocks noChangeAspect="1"/>
          </p:cNvPicPr>
          <p:nvPr/>
        </p:nvPicPr>
        <p:blipFill>
          <a:blip r:embed="rId2"/>
          <a:stretch>
            <a:fillRect/>
          </a:stretch>
        </p:blipFill>
        <p:spPr>
          <a:xfrm>
            <a:off x="0" y="823655"/>
            <a:ext cx="12192000" cy="5210689"/>
          </a:xfrm>
          <a:prstGeom prst="rect">
            <a:avLst/>
          </a:prstGeom>
        </p:spPr>
      </p:pic>
    </p:spTree>
    <p:extLst>
      <p:ext uri="{BB962C8B-B14F-4D97-AF65-F5344CB8AC3E}">
        <p14:creationId xmlns:p14="http://schemas.microsoft.com/office/powerpoint/2010/main" val="21011904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Para que o histograma represente com precisão o comportamento do processo, o número de dados coletados deve ser maior ou igual a 30 (n ≥30). </a:t>
            </a:r>
          </a:p>
          <a:p>
            <a:pPr marL="0" indent="0" algn="just">
              <a:buNone/>
            </a:pPr>
            <a:r>
              <a:rPr lang="pt-BR" sz="3600" dirty="0"/>
              <a:t>2. Identifique o maior e o menor dos valores observados. </a:t>
            </a:r>
          </a:p>
          <a:p>
            <a:pPr marL="0" indent="0" algn="just">
              <a:buNone/>
            </a:pPr>
            <a:r>
              <a:rPr lang="pt-BR" sz="3600" dirty="0"/>
              <a:t>No exemplo: </a:t>
            </a:r>
          </a:p>
          <a:p>
            <a:pPr marL="0" indent="0" algn="just">
              <a:buNone/>
            </a:pPr>
            <a:r>
              <a:rPr lang="pt-BR" sz="3600" dirty="0"/>
              <a:t>O maior valor (</a:t>
            </a:r>
            <a:r>
              <a:rPr lang="pt-BR" sz="3600" dirty="0" err="1"/>
              <a:t>Xmáx</a:t>
            </a:r>
            <a:r>
              <a:rPr lang="pt-BR" sz="3600" dirty="0"/>
              <a:t>.) = 36,8 mm; </a:t>
            </a:r>
          </a:p>
          <a:p>
            <a:pPr marL="0" indent="0" algn="just">
              <a:buNone/>
            </a:pPr>
            <a:r>
              <a:rPr lang="pt-BR" sz="3600" dirty="0"/>
              <a:t>O menor valor (</a:t>
            </a:r>
            <a:r>
              <a:rPr lang="pt-BR" sz="3600" dirty="0" err="1"/>
              <a:t>Xmín</a:t>
            </a:r>
            <a:r>
              <a:rPr lang="pt-BR" sz="3600" dirty="0"/>
              <a:t>.) = 33,0 mm. </a:t>
            </a:r>
          </a:p>
        </p:txBody>
      </p:sp>
    </p:spTree>
    <p:extLst>
      <p:ext uri="{BB962C8B-B14F-4D97-AF65-F5344CB8AC3E}">
        <p14:creationId xmlns:p14="http://schemas.microsoft.com/office/powerpoint/2010/main" val="29243231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3. Calcule a amplitude da amostra do processo (R). </a:t>
            </a:r>
          </a:p>
          <a:p>
            <a:pPr marL="0" indent="0" algn="just">
              <a:buNone/>
            </a:pPr>
            <a:r>
              <a:rPr lang="pt-BR" sz="3600" dirty="0"/>
              <a:t>R = </a:t>
            </a:r>
            <a:r>
              <a:rPr lang="pt-BR" sz="3600" dirty="0" err="1"/>
              <a:t>Xmáx</a:t>
            </a:r>
            <a:r>
              <a:rPr lang="pt-BR" sz="3600" dirty="0"/>
              <a:t>. - </a:t>
            </a:r>
            <a:r>
              <a:rPr lang="pt-BR" sz="3600" dirty="0" err="1"/>
              <a:t>Xmín</a:t>
            </a:r>
            <a:r>
              <a:rPr lang="pt-BR" sz="3600" dirty="0"/>
              <a:t> </a:t>
            </a:r>
          </a:p>
          <a:p>
            <a:pPr marL="0" indent="0" algn="just">
              <a:buNone/>
            </a:pPr>
            <a:r>
              <a:rPr lang="pt-BR" sz="3600" dirty="0"/>
              <a:t>No exemplo: </a:t>
            </a:r>
          </a:p>
          <a:p>
            <a:pPr marL="0" indent="0" algn="just">
              <a:buNone/>
            </a:pPr>
            <a:r>
              <a:rPr lang="pt-BR" sz="3600" dirty="0"/>
              <a:t>R = 36,8 - 33,0 </a:t>
            </a:r>
          </a:p>
          <a:p>
            <a:pPr marL="0" indent="0" algn="just">
              <a:buNone/>
            </a:pPr>
            <a:r>
              <a:rPr lang="pt-BR" sz="3600" dirty="0"/>
              <a:t>R = 3,8 mm. </a:t>
            </a:r>
          </a:p>
        </p:txBody>
      </p:sp>
    </p:spTree>
    <p:extLst>
      <p:ext uri="{BB962C8B-B14F-4D97-AF65-F5344CB8AC3E}">
        <p14:creationId xmlns:p14="http://schemas.microsoft.com/office/powerpoint/2010/main" val="26563347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4. Defina o número de classes (K). </a:t>
            </a:r>
          </a:p>
          <a:p>
            <a:pPr marL="0" indent="0" algn="just">
              <a:buNone/>
            </a:pPr>
            <a:r>
              <a:rPr lang="pt-BR" sz="3600" dirty="0"/>
              <a:t>O número de classes (K) é a quantidade de colunas que o histograma terá ou poderá assumir. </a:t>
            </a:r>
          </a:p>
          <a:p>
            <a:pPr marL="0" indent="0" algn="just">
              <a:buNone/>
            </a:pPr>
            <a:r>
              <a:rPr lang="pt-BR" sz="3600" dirty="0"/>
              <a:t>O número de classes (K) é definido como sendo , onde n </a:t>
            </a:r>
            <a:r>
              <a:rPr lang="pt-BR" sz="3600" dirty="0" err="1"/>
              <a:t>n</a:t>
            </a:r>
            <a:r>
              <a:rPr lang="pt-BR" sz="3600" dirty="0"/>
              <a:t> é o número total de elementos da amostragem. </a:t>
            </a:r>
          </a:p>
          <a:p>
            <a:pPr marL="0" indent="0" algn="just">
              <a:buNone/>
            </a:pPr>
            <a:r>
              <a:rPr lang="pt-BR" sz="3600" dirty="0"/>
              <a:t>No entanto, na maioria dos casos, poderemos utilizar a tabela abaixo, que define o número de classes (K) em função do número total de elementos (n) da amostra. </a:t>
            </a:r>
          </a:p>
        </p:txBody>
      </p:sp>
    </p:spTree>
    <p:extLst>
      <p:ext uri="{BB962C8B-B14F-4D97-AF65-F5344CB8AC3E}">
        <p14:creationId xmlns:p14="http://schemas.microsoft.com/office/powerpoint/2010/main" val="109514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594D8BA3-9206-4E01-B9E0-BAA7C32377D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3547E88A-1870-45EC-BB24-20EA8E67672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a:extLst>
              <a:ext uri="{FF2B5EF4-FFF2-40B4-BE49-F238E27FC236}">
                <a16:creationId xmlns:a16="http://schemas.microsoft.com/office/drawing/2014/main" id="{EA0CF8E8-EC83-474B-B2EE-AA310EAC27B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61C552E-C18B-4FBB-9E7A-5CA40867F662}"/>
              </a:ext>
            </a:extLst>
          </p:cNvPr>
          <p:cNvPicPr>
            <a:picLocks noChangeAspect="1"/>
          </p:cNvPicPr>
          <p:nvPr/>
        </p:nvPicPr>
        <p:blipFill rotWithShape="1">
          <a:blip r:embed="rId2"/>
          <a:srcRect l="14903" t="42645" r="46387" b="40323"/>
          <a:stretch/>
        </p:blipFill>
        <p:spPr>
          <a:xfrm>
            <a:off x="0" y="1417316"/>
            <a:ext cx="12192000" cy="4023367"/>
          </a:xfrm>
          <a:prstGeom prst="rect">
            <a:avLst/>
          </a:prstGeom>
        </p:spPr>
      </p:pic>
    </p:spTree>
    <p:extLst>
      <p:ext uri="{BB962C8B-B14F-4D97-AF65-F5344CB8AC3E}">
        <p14:creationId xmlns:p14="http://schemas.microsoft.com/office/powerpoint/2010/main" val="35199386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5. Calcule o tamanho (amplitude) das classes (h). </a:t>
            </a:r>
          </a:p>
          <a:p>
            <a:pPr marL="0" indent="0" algn="just">
              <a:buNone/>
            </a:pPr>
            <a:r>
              <a:rPr lang="pt-BR" sz="3600" dirty="0"/>
              <a:t>O tamanho das classes é calculado seguindo a fórmula abaixo: </a:t>
            </a:r>
          </a:p>
          <a:p>
            <a:pPr marL="0" indent="0" algn="ctr">
              <a:buNone/>
            </a:pPr>
            <a:r>
              <a:rPr lang="pt-BR" sz="3600" dirty="0">
                <a:solidFill>
                  <a:srgbClr val="FF0000"/>
                </a:solidFill>
              </a:rPr>
              <a:t>h = R/K</a:t>
            </a:r>
          </a:p>
          <a:p>
            <a:pPr marL="0" indent="0" algn="just">
              <a:buNone/>
            </a:pPr>
            <a:r>
              <a:rPr lang="pt-BR" sz="3600" dirty="0"/>
              <a:t>onde:</a:t>
            </a:r>
          </a:p>
          <a:p>
            <a:pPr marL="0" indent="0" algn="just">
              <a:buNone/>
            </a:pPr>
            <a:r>
              <a:rPr lang="pt-BR" sz="3600" dirty="0"/>
              <a:t>R = amplitude da amostra do processo </a:t>
            </a:r>
          </a:p>
          <a:p>
            <a:pPr marL="0" indent="0" algn="just">
              <a:buNone/>
            </a:pPr>
            <a:r>
              <a:rPr lang="pt-BR" sz="3600" dirty="0"/>
              <a:t>K = número de classes</a:t>
            </a:r>
          </a:p>
        </p:txBody>
      </p:sp>
    </p:spTree>
    <p:extLst>
      <p:ext uri="{BB962C8B-B14F-4D97-AF65-F5344CB8AC3E}">
        <p14:creationId xmlns:p14="http://schemas.microsoft.com/office/powerpoint/2010/main" val="14824109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No exemplo:</a:t>
            </a:r>
          </a:p>
          <a:p>
            <a:pPr marL="0" indent="0" algn="just">
              <a:buNone/>
            </a:pPr>
            <a:r>
              <a:rPr lang="pt-BR" sz="3600" dirty="0"/>
              <a:t>R = 3,8 mm </a:t>
            </a:r>
          </a:p>
          <a:p>
            <a:pPr marL="0" indent="0" algn="just">
              <a:buNone/>
            </a:pPr>
            <a:r>
              <a:rPr lang="pt-BR" sz="3600" dirty="0"/>
              <a:t>então: h = 3,8/10 ⇒ h = 0,38 mm , adotar h = 0,4 mm. </a:t>
            </a:r>
          </a:p>
          <a:p>
            <a:pPr marL="0" indent="0" algn="just">
              <a:buNone/>
            </a:pPr>
            <a:r>
              <a:rPr lang="pt-BR" sz="3600" dirty="0"/>
              <a:t>K = 10 (valor obtido na tabela). </a:t>
            </a:r>
          </a:p>
          <a:p>
            <a:pPr marL="0" indent="0" algn="just">
              <a:buNone/>
            </a:pPr>
            <a:r>
              <a:rPr lang="pt-BR" sz="3600" dirty="0"/>
              <a:t>Observação </a:t>
            </a:r>
          </a:p>
          <a:p>
            <a:pPr marL="0" indent="0" algn="just">
              <a:buNone/>
            </a:pPr>
            <a:r>
              <a:rPr lang="pt-BR" sz="3600" dirty="0"/>
              <a:t>O tamanho das classes (h) deve ter a mesma precisão dos dados coletados, ou seja, o mesmo número de casas decimais.</a:t>
            </a:r>
          </a:p>
        </p:txBody>
      </p:sp>
    </p:spTree>
    <p:extLst>
      <p:ext uri="{BB962C8B-B14F-4D97-AF65-F5344CB8AC3E}">
        <p14:creationId xmlns:p14="http://schemas.microsoft.com/office/powerpoint/2010/main" val="11678179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E1DCF28-9F99-457A-9594-201E16A57310}"/>
              </a:ext>
            </a:extLst>
          </p:cNvPr>
          <p:cNvPicPr>
            <a:picLocks noChangeAspect="1"/>
          </p:cNvPicPr>
          <p:nvPr/>
        </p:nvPicPr>
        <p:blipFill>
          <a:blip r:embed="rId2"/>
          <a:stretch>
            <a:fillRect/>
          </a:stretch>
        </p:blipFill>
        <p:spPr>
          <a:xfrm>
            <a:off x="2351945" y="1458383"/>
            <a:ext cx="7985501" cy="3202107"/>
          </a:xfrm>
          <a:prstGeom prst="rect">
            <a:avLst/>
          </a:prstGeom>
        </p:spPr>
      </p:pic>
    </p:spTree>
    <p:extLst>
      <p:ext uri="{BB962C8B-B14F-4D97-AF65-F5344CB8AC3E}">
        <p14:creationId xmlns:p14="http://schemas.microsoft.com/office/powerpoint/2010/main" val="29196494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6. Calcule os limites das classes. </a:t>
            </a:r>
          </a:p>
          <a:p>
            <a:pPr marL="0" indent="0" algn="just">
              <a:buNone/>
            </a:pPr>
            <a:r>
              <a:rPr lang="pt-BR" sz="3600" dirty="0"/>
              <a:t>Uma das formas de determinar os limites das classes é iniciar pelo menor valor da amostra (</a:t>
            </a:r>
            <a:r>
              <a:rPr lang="pt-BR" sz="3600" dirty="0" err="1"/>
              <a:t>Xmín</a:t>
            </a:r>
            <a:r>
              <a:rPr lang="pt-BR" sz="3600" dirty="0"/>
              <a:t>.) como limite inferior da primeira classe. A este, soma-se o tamanho da classe (h), de forma que teremos o limite superior da primeira classe, que também será o limite inferior da segunda classe. </a:t>
            </a:r>
          </a:p>
        </p:txBody>
      </p:sp>
    </p:spTree>
    <p:extLst>
      <p:ext uri="{BB962C8B-B14F-4D97-AF65-F5344CB8AC3E}">
        <p14:creationId xmlns:p14="http://schemas.microsoft.com/office/powerpoint/2010/main" val="31608626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O limite superior da segunda classe será obtido somando-se ao inferior o tamanho da classe (h). Este será o limite inferior da terceira classe e assim sucessivamente, até que tenhamos classes suficientes para incluir o maior valor (</a:t>
            </a:r>
            <a:r>
              <a:rPr lang="pt-BR" sz="3600" dirty="0" err="1"/>
              <a:t>Xmáx</a:t>
            </a:r>
            <a:r>
              <a:rPr lang="pt-BR" sz="3600" dirty="0"/>
              <a:t>.) da amostra. </a:t>
            </a:r>
          </a:p>
        </p:txBody>
      </p:sp>
    </p:spTree>
    <p:extLst>
      <p:ext uri="{BB962C8B-B14F-4D97-AF65-F5344CB8AC3E}">
        <p14:creationId xmlns:p14="http://schemas.microsoft.com/office/powerpoint/2010/main" val="4558987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fontScale="92500" lnSpcReduction="20000"/>
          </a:bodyPr>
          <a:lstStyle/>
          <a:p>
            <a:pPr marL="0" indent="0" algn="just">
              <a:buNone/>
            </a:pPr>
            <a:r>
              <a:rPr lang="pt-BR" sz="3600" dirty="0"/>
              <a:t>No exemplo: </a:t>
            </a:r>
          </a:p>
          <a:p>
            <a:pPr marL="0" indent="0" algn="just">
              <a:buNone/>
            </a:pPr>
            <a:r>
              <a:rPr lang="pt-BR" sz="3600" dirty="0"/>
              <a:t>1ª  classe </a:t>
            </a:r>
          </a:p>
          <a:p>
            <a:pPr marL="0" indent="0" algn="just">
              <a:buNone/>
            </a:pPr>
            <a:r>
              <a:rPr lang="pt-BR" sz="3600" dirty="0"/>
              <a:t>• Limite inferior = 33,0 mm; </a:t>
            </a:r>
          </a:p>
          <a:p>
            <a:pPr marL="0" indent="0" algn="just">
              <a:buNone/>
            </a:pPr>
            <a:r>
              <a:rPr lang="pt-BR" sz="3600" dirty="0"/>
              <a:t>• Limite superior = limite inferior + h; </a:t>
            </a:r>
          </a:p>
          <a:p>
            <a:pPr marL="0" indent="0" algn="just">
              <a:buNone/>
            </a:pPr>
            <a:r>
              <a:rPr lang="pt-BR" sz="3600" dirty="0"/>
              <a:t>• Limite superior = 33,0 + 0,4 =&gt; limite superior = 33,4 mm. </a:t>
            </a:r>
          </a:p>
          <a:p>
            <a:pPr marL="0" indent="0" algn="just">
              <a:buNone/>
            </a:pPr>
            <a:r>
              <a:rPr lang="pt-BR" sz="3600" dirty="0"/>
              <a:t>2ª  classe </a:t>
            </a:r>
          </a:p>
          <a:p>
            <a:pPr marL="0" indent="0" algn="just">
              <a:buNone/>
            </a:pPr>
            <a:r>
              <a:rPr lang="pt-BR" sz="3600" dirty="0"/>
              <a:t>• Limite inferior = limite superior da 1ª classe (33,4 mm); </a:t>
            </a:r>
          </a:p>
          <a:p>
            <a:pPr marL="0" indent="0" algn="just">
              <a:buNone/>
            </a:pPr>
            <a:r>
              <a:rPr lang="pt-BR" sz="3600" dirty="0"/>
              <a:t>• Limite superior = limite inferior + h; </a:t>
            </a:r>
          </a:p>
          <a:p>
            <a:pPr marL="0" indent="0" algn="just">
              <a:buNone/>
            </a:pPr>
            <a:r>
              <a:rPr lang="pt-BR" sz="3600" dirty="0"/>
              <a:t>• Limite superior = 33,4 + 0,4 =&gt; limite superior = 33,8 mm.</a:t>
            </a:r>
          </a:p>
        </p:txBody>
      </p:sp>
    </p:spTree>
    <p:extLst>
      <p:ext uri="{BB962C8B-B14F-4D97-AF65-F5344CB8AC3E}">
        <p14:creationId xmlns:p14="http://schemas.microsoft.com/office/powerpoint/2010/main" val="26803752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7. Construa uma tabela de frequência. </a:t>
            </a:r>
          </a:p>
          <a:p>
            <a:pPr marL="0" indent="0" algn="just">
              <a:buNone/>
            </a:pPr>
            <a:r>
              <a:rPr lang="pt-BR" sz="3600" dirty="0"/>
              <a:t>A tabela de frequência mostra os limites de cada classe e o número de dados (ou frequência) em cada uma delas, isto é, quantos valores estão dentro de cada classe. </a:t>
            </a:r>
          </a:p>
        </p:txBody>
      </p:sp>
    </p:spTree>
    <p:extLst>
      <p:ext uri="{BB962C8B-B14F-4D97-AF65-F5344CB8AC3E}">
        <p14:creationId xmlns:p14="http://schemas.microsoft.com/office/powerpoint/2010/main" val="28783293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6721F0C-BB9F-4E5D-B03A-CE60B8725335}"/>
              </a:ext>
            </a:extLst>
          </p:cNvPr>
          <p:cNvPicPr>
            <a:picLocks noChangeAspect="1"/>
          </p:cNvPicPr>
          <p:nvPr/>
        </p:nvPicPr>
        <p:blipFill>
          <a:blip r:embed="rId2"/>
          <a:stretch>
            <a:fillRect/>
          </a:stretch>
        </p:blipFill>
        <p:spPr>
          <a:xfrm>
            <a:off x="0" y="-16455"/>
            <a:ext cx="4424516" cy="6874455"/>
          </a:xfrm>
          <a:prstGeom prst="rect">
            <a:avLst/>
          </a:prstGeom>
        </p:spPr>
      </p:pic>
      <p:pic>
        <p:nvPicPr>
          <p:cNvPr id="4" name="Imagem 3">
            <a:extLst>
              <a:ext uri="{FF2B5EF4-FFF2-40B4-BE49-F238E27FC236}">
                <a16:creationId xmlns:a16="http://schemas.microsoft.com/office/drawing/2014/main" id="{221C79EE-2F48-4B46-988F-ECAFF134341C}"/>
              </a:ext>
            </a:extLst>
          </p:cNvPr>
          <p:cNvPicPr>
            <a:picLocks noChangeAspect="1"/>
          </p:cNvPicPr>
          <p:nvPr/>
        </p:nvPicPr>
        <p:blipFill>
          <a:blip r:embed="rId3"/>
          <a:stretch>
            <a:fillRect/>
          </a:stretch>
        </p:blipFill>
        <p:spPr>
          <a:xfrm>
            <a:off x="4862286" y="-16455"/>
            <a:ext cx="7329714" cy="6858000"/>
          </a:xfrm>
          <a:prstGeom prst="rect">
            <a:avLst/>
          </a:prstGeom>
        </p:spPr>
      </p:pic>
    </p:spTree>
    <p:extLst>
      <p:ext uri="{BB962C8B-B14F-4D97-AF65-F5344CB8AC3E}">
        <p14:creationId xmlns:p14="http://schemas.microsoft.com/office/powerpoint/2010/main" val="31791644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B0BC479-E967-463B-BDA0-09DD943E4AF6}"/>
              </a:ext>
            </a:extLst>
          </p:cNvPr>
          <p:cNvPicPr>
            <a:picLocks noChangeAspect="1"/>
          </p:cNvPicPr>
          <p:nvPr/>
        </p:nvPicPr>
        <p:blipFill>
          <a:blip r:embed="rId2"/>
          <a:stretch>
            <a:fillRect/>
          </a:stretch>
        </p:blipFill>
        <p:spPr>
          <a:xfrm>
            <a:off x="-1" y="0"/>
            <a:ext cx="12192001" cy="6917590"/>
          </a:xfrm>
          <a:prstGeom prst="rect">
            <a:avLst/>
          </a:prstGeom>
        </p:spPr>
      </p:pic>
    </p:spTree>
    <p:extLst>
      <p:ext uri="{BB962C8B-B14F-4D97-AF65-F5344CB8AC3E}">
        <p14:creationId xmlns:p14="http://schemas.microsoft.com/office/powerpoint/2010/main" val="79904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9" name="Group 138">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0" name="Rectangle 139">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1"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2" name="Rectangle 141">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052" name="Picture 4" descr="Qual o melhor: Nescau ou Toddy? Entenda a discussão que levou o ...">
            <a:extLst>
              <a:ext uri="{FF2B5EF4-FFF2-40B4-BE49-F238E27FC236}">
                <a16:creationId xmlns:a16="http://schemas.microsoft.com/office/drawing/2014/main" id="{D6B48495-2B28-462F-AE62-072E16A7DC1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933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760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dirty="0"/>
              <a:t>x</a:t>
            </a:r>
          </a:p>
        </p:txBody>
      </p:sp>
    </p:spTree>
    <p:extLst>
      <p:ext uri="{BB962C8B-B14F-4D97-AF65-F5344CB8AC3E}">
        <p14:creationId xmlns:p14="http://schemas.microsoft.com/office/powerpoint/2010/main" val="33904435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Considerado uma das 7 ferramentas básicas da qualidade, o Diagrama de Dispersão (também conhecido como Gráfico de Dispersão, Gráfico de correlação ou Gráfico XY), é uma representação gráfica da possível relação entre duas variáveis e, dessa forma, mostra de forma gráfica os pares de dados numéricos e sua relação.</a:t>
            </a:r>
          </a:p>
        </p:txBody>
      </p:sp>
    </p:spTree>
    <p:extLst>
      <p:ext uri="{BB962C8B-B14F-4D97-AF65-F5344CB8AC3E}">
        <p14:creationId xmlns:p14="http://schemas.microsoft.com/office/powerpoint/2010/main" val="20447456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Você também pode utilizar o Diagrama de Dispersão para validar se determinada variável independente analisada tem impacto real em determinada variável dependente.</a:t>
            </a:r>
          </a:p>
        </p:txBody>
      </p:sp>
    </p:spTree>
    <p:extLst>
      <p:ext uri="{BB962C8B-B14F-4D97-AF65-F5344CB8AC3E}">
        <p14:creationId xmlns:p14="http://schemas.microsoft.com/office/powerpoint/2010/main" val="26121925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O Diagrama de Dispersão é usado para analisar a relação entre duas variáveis e em que intensidade a mudança de um dado impacta outro dado. Assim podemos aplicá-la:</a:t>
            </a:r>
          </a:p>
        </p:txBody>
      </p:sp>
    </p:spTree>
    <p:extLst>
      <p:ext uri="{BB962C8B-B14F-4D97-AF65-F5344CB8AC3E}">
        <p14:creationId xmlns:p14="http://schemas.microsoft.com/office/powerpoint/2010/main" val="2162616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Ao tentar identificar possíveis causas raiz dos problemas, ou seja, ao invés de levantar apenas suposições, fazer uma validação com um diagrama de dispersão para listar hipóteses de causas raiz com base em fatos e dados;</a:t>
            </a:r>
          </a:p>
        </p:txBody>
      </p:sp>
    </p:spTree>
    <p:extLst>
      <p:ext uri="{BB962C8B-B14F-4D97-AF65-F5344CB8AC3E}">
        <p14:creationId xmlns:p14="http://schemas.microsoft.com/office/powerpoint/2010/main" val="9481313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Após brainstorming de causas e efeitos usando um Diagrama de Ishikawa, por exemplo, para determinar se uma causa e um efeito estão relacionadas. imagine que ao discutir as causas do número de acidentes em uma rodovia, apareceu como causa o “dia de chuva”, então é possível fazer um diagrama de dispersão da relação entre dia de chuva e número de acidentes;</a:t>
            </a:r>
          </a:p>
        </p:txBody>
      </p:sp>
    </p:spTree>
    <p:extLst>
      <p:ext uri="{BB962C8B-B14F-4D97-AF65-F5344CB8AC3E}">
        <p14:creationId xmlns:p14="http://schemas.microsoft.com/office/powerpoint/2010/main" val="23089914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Na validação, se 2 efeitos ocorrem a partir de uma mesma causa. Isso é muito útil quando você tem várias não conformidades com uma mesma causa raiz e você quer validar se a correlação entre elas é verdadeira;</a:t>
            </a:r>
          </a:p>
        </p:txBody>
      </p:sp>
    </p:spTree>
    <p:extLst>
      <p:ext uri="{BB962C8B-B14F-4D97-AF65-F5344CB8AC3E}">
        <p14:creationId xmlns:p14="http://schemas.microsoft.com/office/powerpoint/2010/main" val="37924085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Ao testar a </a:t>
            </a:r>
            <a:r>
              <a:rPr lang="pt-BR" sz="3600" dirty="0" err="1"/>
              <a:t>autocorrelação</a:t>
            </a:r>
            <a:r>
              <a:rPr lang="pt-BR" sz="3600" dirty="0"/>
              <a:t> antes de construir um gráfico de controle.</a:t>
            </a:r>
          </a:p>
        </p:txBody>
      </p:sp>
    </p:spTree>
    <p:extLst>
      <p:ext uri="{BB962C8B-B14F-4D97-AF65-F5344CB8AC3E}">
        <p14:creationId xmlns:p14="http://schemas.microsoft.com/office/powerpoint/2010/main" val="32199689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fontScale="77500" lnSpcReduction="20000"/>
          </a:bodyPr>
          <a:lstStyle/>
          <a:p>
            <a:pPr marL="0" indent="0" algn="just">
              <a:buNone/>
            </a:pPr>
            <a:r>
              <a:rPr lang="pt-BR" sz="3600" dirty="0"/>
              <a:t>Como fazer?</a:t>
            </a:r>
          </a:p>
          <a:p>
            <a:pPr algn="just"/>
            <a:r>
              <a:rPr lang="pt-BR" sz="3600" dirty="0"/>
              <a:t>Selecionar a causa e o efeito dos quais se deseja descobrir a relação;</a:t>
            </a:r>
          </a:p>
          <a:p>
            <a:pPr algn="just"/>
            <a:r>
              <a:rPr lang="pt-BR" sz="3600" dirty="0"/>
              <a:t>Coletar os dados dessas duas variáveis para a composição os gráficos. Essa coleta de dados pode ser feita através da folha de verificação;</a:t>
            </a:r>
          </a:p>
          <a:p>
            <a:pPr algn="just"/>
            <a:r>
              <a:rPr lang="pt-BR" sz="3600" dirty="0"/>
              <a:t>Desenhar os dois eixos do gráfico, e colocar a variável dependente no eixo vertical, e a variável independente no eixo horizontal.</a:t>
            </a:r>
          </a:p>
          <a:p>
            <a:pPr algn="just"/>
            <a:r>
              <a:rPr lang="pt-BR" sz="3600" dirty="0"/>
              <a:t>Colocar os dados no gráfico, desenhando um ponto para cada uma das ocorrências dos dados;</a:t>
            </a:r>
          </a:p>
          <a:p>
            <a:pPr algn="just"/>
            <a:r>
              <a:rPr lang="pt-BR" sz="3600" dirty="0"/>
              <a:t>Verificar a disposição dos pontos no gráfico para identificar se há correlação positiva, negativa ou nula.</a:t>
            </a:r>
          </a:p>
        </p:txBody>
      </p:sp>
    </p:spTree>
    <p:extLst>
      <p:ext uri="{BB962C8B-B14F-4D97-AF65-F5344CB8AC3E}">
        <p14:creationId xmlns:p14="http://schemas.microsoft.com/office/powerpoint/2010/main" val="29649008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fontScale="92500"/>
          </a:bodyPr>
          <a:lstStyle/>
          <a:p>
            <a:pPr marL="0" indent="0" algn="just">
              <a:buNone/>
            </a:pPr>
            <a:r>
              <a:rPr lang="pt-BR" sz="3600" dirty="0"/>
              <a:t>Exemplo O diretor de uma empresa de varejo identificou que nos últimos meses houve um aumento significativo do faturamento e um aumento no número de clientes.</a:t>
            </a:r>
          </a:p>
          <a:p>
            <a:pPr marL="0" indent="0" algn="just">
              <a:buNone/>
            </a:pPr>
            <a:r>
              <a:rPr lang="pt-BR" sz="3600" dirty="0"/>
              <a:t>Ele então, fez um gráfico de dispersão para identificar se o aumento do faturamento (efeito) tinha relação com o aumento do número de clientes (causa).</a:t>
            </a:r>
          </a:p>
          <a:p>
            <a:pPr marL="0" indent="0" algn="just">
              <a:buNone/>
            </a:pPr>
            <a:endParaRPr lang="pt-BR" sz="3600" dirty="0"/>
          </a:p>
          <a:p>
            <a:pPr marL="0" indent="0" algn="just">
              <a:buNone/>
            </a:pPr>
            <a:r>
              <a:rPr lang="pt-BR" sz="3600" i="1" dirty="0">
                <a:solidFill>
                  <a:srgbClr val="FF0000"/>
                </a:solidFill>
              </a:rPr>
              <a:t>(créditos à https://ferramentasdaqualidade.org/diagrama-de-dispersao/):</a:t>
            </a:r>
          </a:p>
        </p:txBody>
      </p:sp>
    </p:spTree>
    <p:extLst>
      <p:ext uri="{BB962C8B-B14F-4D97-AF65-F5344CB8AC3E}">
        <p14:creationId xmlns:p14="http://schemas.microsoft.com/office/powerpoint/2010/main" val="53843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B12EFEA-E3F8-4205-924F-7EB599F6F6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56924" cy="6858001"/>
          </a:xfrm>
          <a:prstGeom prst="rect">
            <a:avLst/>
          </a:prstGeom>
          <a:noFill/>
          <a:extLst>
            <a:ext uri="{909E8E84-426E-40DD-AFC4-6F175D3DCCD1}">
              <a14:hiddenFill xmlns:a14="http://schemas.microsoft.com/office/drawing/2010/main">
                <a:solidFill>
                  <a:srgbClr val="FFFFFF"/>
                </a:solidFill>
              </a14:hiddenFill>
            </a:ext>
          </a:extLst>
        </p:spPr>
      </p:pic>
      <p:sp>
        <p:nvSpPr>
          <p:cNvPr id="18434" name="AutoShape 4" descr="Resultado de imagem para palmeiras">
            <a:extLst>
              <a:ext uri="{FF2B5EF4-FFF2-40B4-BE49-F238E27FC236}">
                <a16:creationId xmlns:a16="http://schemas.microsoft.com/office/drawing/2014/main" id="{C5B5BFAF-93B7-4DF1-B112-86341E32209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panose="05000000000000000000" pitchFamily="2" charset="2"/>
              <a:buChar char="ü"/>
              <a:defRPr sz="2800">
                <a:solidFill>
                  <a:srgbClr val="C00000"/>
                </a:solidFill>
                <a:latin typeface="Arial" panose="020B0604020202020204" pitchFamily="34" charset="0"/>
              </a:defRPr>
            </a:lvl1pPr>
            <a:lvl2pPr marL="742950" indent="-285750">
              <a:spcBef>
                <a:spcPct val="20000"/>
              </a:spcBef>
              <a:buClr>
                <a:srgbClr val="C00000"/>
              </a:buClr>
              <a:buFont typeface="Wingdings" panose="05000000000000000000" pitchFamily="2" charset="2"/>
              <a:buChar char="Ø"/>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lr>
                <a:srgbClr val="C00000"/>
              </a:buClr>
              <a:buFont typeface="Wingdings" panose="05000000000000000000" pitchFamily="2" charset="2"/>
              <a:buChar char="v"/>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ct val="0"/>
              </a:spcBef>
              <a:buClrTx/>
              <a:buFontTx/>
              <a:buNone/>
            </a:pPr>
            <a:endParaRPr lang="pt-BR" altLang="pt-BR" sz="1800">
              <a:solidFill>
                <a:schemeClr val="tx1"/>
              </a:solidFill>
            </a:endParaRPr>
          </a:p>
        </p:txBody>
      </p:sp>
    </p:spTree>
  </p:cSld>
  <p:clrMapOvr>
    <a:masterClrMapping/>
  </p:clrMapOvr>
  <p:transition>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0D7ED82D-DEF0-47F2-B48E-8CE0FDCA3A10}"/>
              </a:ext>
            </a:extLst>
          </p:cNvPr>
          <p:cNvGraphicFramePr>
            <a:graphicFrameLocks noGrp="1"/>
          </p:cNvGraphicFramePr>
          <p:nvPr>
            <p:extLst>
              <p:ext uri="{D42A27DB-BD31-4B8C-83A1-F6EECF244321}">
                <p14:modId xmlns:p14="http://schemas.microsoft.com/office/powerpoint/2010/main" val="1293073513"/>
              </p:ext>
            </p:extLst>
          </p:nvPr>
        </p:nvGraphicFramePr>
        <p:xfrm>
          <a:off x="1268362" y="162418"/>
          <a:ext cx="9586453" cy="6145022"/>
        </p:xfrm>
        <a:graphic>
          <a:graphicData uri="http://schemas.openxmlformats.org/drawingml/2006/table">
            <a:tbl>
              <a:tblPr>
                <a:tableStyleId>{BC89EF96-8CEA-46FF-86C4-4CE0E7609802}</a:tableStyleId>
              </a:tblPr>
              <a:tblGrid>
                <a:gridCol w="3033325">
                  <a:extLst>
                    <a:ext uri="{9D8B030D-6E8A-4147-A177-3AD203B41FA5}">
                      <a16:colId xmlns:a16="http://schemas.microsoft.com/office/drawing/2014/main" val="362803267"/>
                    </a:ext>
                  </a:extLst>
                </a:gridCol>
                <a:gridCol w="3033325">
                  <a:extLst>
                    <a:ext uri="{9D8B030D-6E8A-4147-A177-3AD203B41FA5}">
                      <a16:colId xmlns:a16="http://schemas.microsoft.com/office/drawing/2014/main" val="2708052400"/>
                    </a:ext>
                  </a:extLst>
                </a:gridCol>
                <a:gridCol w="3519803">
                  <a:extLst>
                    <a:ext uri="{9D8B030D-6E8A-4147-A177-3AD203B41FA5}">
                      <a16:colId xmlns:a16="http://schemas.microsoft.com/office/drawing/2014/main" val="3481142332"/>
                    </a:ext>
                  </a:extLst>
                </a:gridCol>
              </a:tblGrid>
              <a:tr h="445329">
                <a:tc>
                  <a:txBody>
                    <a:bodyPr/>
                    <a:lstStyle/>
                    <a:p>
                      <a:pPr algn="ctr"/>
                      <a:r>
                        <a:rPr lang="pt-BR" sz="1400" b="1">
                          <a:effectLst/>
                          <a:latin typeface="Arial" panose="020B0604020202020204" pitchFamily="34" charset="0"/>
                          <a:cs typeface="Arial" panose="020B0604020202020204" pitchFamily="34" charset="0"/>
                        </a:rPr>
                        <a:t>Mês</a:t>
                      </a:r>
                    </a:p>
                  </a:txBody>
                  <a:tcPr marL="77801" marR="77801" marT="129667" marB="129667" anchor="ctr"/>
                </a:tc>
                <a:tc>
                  <a:txBody>
                    <a:bodyPr/>
                    <a:lstStyle/>
                    <a:p>
                      <a:pPr algn="ctr"/>
                      <a:r>
                        <a:rPr lang="pt-BR" sz="1400" b="1" dirty="0">
                          <a:effectLst/>
                          <a:latin typeface="Arial" panose="020B0604020202020204" pitchFamily="34" charset="0"/>
                          <a:cs typeface="Arial" panose="020B0604020202020204" pitchFamily="34" charset="0"/>
                        </a:rPr>
                        <a:t>Faturamento</a:t>
                      </a:r>
                    </a:p>
                  </a:txBody>
                  <a:tcPr marL="77801" marR="77801" marT="129667" marB="129667" anchor="ctr"/>
                </a:tc>
                <a:tc>
                  <a:txBody>
                    <a:bodyPr/>
                    <a:lstStyle/>
                    <a:p>
                      <a:pPr algn="ctr"/>
                      <a:r>
                        <a:rPr lang="pt-BR" sz="1400" b="1" dirty="0">
                          <a:effectLst/>
                          <a:latin typeface="Arial" panose="020B0604020202020204" pitchFamily="34" charset="0"/>
                          <a:cs typeface="Arial" panose="020B0604020202020204" pitchFamily="34" charset="0"/>
                        </a:rPr>
                        <a:t>Número de novos clientes</a:t>
                      </a:r>
                    </a:p>
                  </a:txBody>
                  <a:tcPr marL="77801" marR="77801" marT="129667" marB="129667" anchor="ctr"/>
                </a:tc>
                <a:extLst>
                  <a:ext uri="{0D108BD9-81ED-4DB2-BD59-A6C34878D82A}">
                    <a16:rowId xmlns:a16="http://schemas.microsoft.com/office/drawing/2014/main" val="1373731399"/>
                  </a:ext>
                </a:extLst>
              </a:tr>
              <a:tr h="445329">
                <a:tc>
                  <a:txBody>
                    <a:bodyPr/>
                    <a:lstStyle/>
                    <a:p>
                      <a:pPr algn="ctr"/>
                      <a:r>
                        <a:rPr lang="pt-BR" sz="1400" b="1">
                          <a:effectLst/>
                          <a:latin typeface="Arial" panose="020B0604020202020204" pitchFamily="34" charset="0"/>
                          <a:cs typeface="Arial" panose="020B0604020202020204" pitchFamily="34" charset="0"/>
                        </a:rPr>
                        <a:t>Janeiro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R$2000,00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15</a:t>
                      </a:r>
                    </a:p>
                  </a:txBody>
                  <a:tcPr marL="77801" marR="77801" marT="129667" marB="129667" anchor="ctr"/>
                </a:tc>
                <a:extLst>
                  <a:ext uri="{0D108BD9-81ED-4DB2-BD59-A6C34878D82A}">
                    <a16:rowId xmlns:a16="http://schemas.microsoft.com/office/drawing/2014/main" val="3348668727"/>
                  </a:ext>
                </a:extLst>
              </a:tr>
              <a:tr h="445329">
                <a:tc>
                  <a:txBody>
                    <a:bodyPr/>
                    <a:lstStyle/>
                    <a:p>
                      <a:pPr algn="ctr"/>
                      <a:r>
                        <a:rPr lang="pt-BR" sz="1400" b="1">
                          <a:effectLst/>
                          <a:latin typeface="Arial" panose="020B0604020202020204" pitchFamily="34" charset="0"/>
                          <a:cs typeface="Arial" panose="020B0604020202020204" pitchFamily="34" charset="0"/>
                        </a:rPr>
                        <a:t>Fevereiro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R$3000,00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13</a:t>
                      </a:r>
                    </a:p>
                  </a:txBody>
                  <a:tcPr marL="77801" marR="77801" marT="129667" marB="129667" anchor="ctr"/>
                </a:tc>
                <a:extLst>
                  <a:ext uri="{0D108BD9-81ED-4DB2-BD59-A6C34878D82A}">
                    <a16:rowId xmlns:a16="http://schemas.microsoft.com/office/drawing/2014/main" val="908446362"/>
                  </a:ext>
                </a:extLst>
              </a:tr>
              <a:tr h="445329">
                <a:tc>
                  <a:txBody>
                    <a:bodyPr/>
                    <a:lstStyle/>
                    <a:p>
                      <a:pPr algn="ctr"/>
                      <a:r>
                        <a:rPr lang="pt-BR" sz="1400" b="1">
                          <a:effectLst/>
                          <a:latin typeface="Arial" panose="020B0604020202020204" pitchFamily="34" charset="0"/>
                          <a:cs typeface="Arial" panose="020B0604020202020204" pitchFamily="34" charset="0"/>
                        </a:rPr>
                        <a:t>Março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R$4000,00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21</a:t>
                      </a:r>
                    </a:p>
                  </a:txBody>
                  <a:tcPr marL="77801" marR="77801" marT="129667" marB="129667" anchor="ctr"/>
                </a:tc>
                <a:extLst>
                  <a:ext uri="{0D108BD9-81ED-4DB2-BD59-A6C34878D82A}">
                    <a16:rowId xmlns:a16="http://schemas.microsoft.com/office/drawing/2014/main" val="647309514"/>
                  </a:ext>
                </a:extLst>
              </a:tr>
              <a:tr h="445329">
                <a:tc>
                  <a:txBody>
                    <a:bodyPr/>
                    <a:lstStyle/>
                    <a:p>
                      <a:pPr algn="ctr"/>
                      <a:r>
                        <a:rPr lang="pt-BR" sz="1400" b="1">
                          <a:effectLst/>
                          <a:latin typeface="Arial" panose="020B0604020202020204" pitchFamily="34" charset="0"/>
                          <a:cs typeface="Arial" panose="020B0604020202020204" pitchFamily="34" charset="0"/>
                        </a:rPr>
                        <a:t>Abril</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R$5000,00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16</a:t>
                      </a:r>
                    </a:p>
                  </a:txBody>
                  <a:tcPr marL="77801" marR="77801" marT="129667" marB="129667" anchor="ctr"/>
                </a:tc>
                <a:extLst>
                  <a:ext uri="{0D108BD9-81ED-4DB2-BD59-A6C34878D82A}">
                    <a16:rowId xmlns:a16="http://schemas.microsoft.com/office/drawing/2014/main" val="3050724641"/>
                  </a:ext>
                </a:extLst>
              </a:tr>
              <a:tr h="445329">
                <a:tc>
                  <a:txBody>
                    <a:bodyPr/>
                    <a:lstStyle/>
                    <a:p>
                      <a:pPr algn="ctr"/>
                      <a:r>
                        <a:rPr lang="pt-BR" sz="1400" b="1">
                          <a:effectLst/>
                          <a:latin typeface="Arial" panose="020B0604020202020204" pitchFamily="34" charset="0"/>
                          <a:cs typeface="Arial" panose="020B0604020202020204" pitchFamily="34" charset="0"/>
                        </a:rPr>
                        <a:t>Maio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R$3000,00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10</a:t>
                      </a:r>
                    </a:p>
                  </a:txBody>
                  <a:tcPr marL="77801" marR="77801" marT="129667" marB="129667" anchor="ctr"/>
                </a:tc>
                <a:extLst>
                  <a:ext uri="{0D108BD9-81ED-4DB2-BD59-A6C34878D82A}">
                    <a16:rowId xmlns:a16="http://schemas.microsoft.com/office/drawing/2014/main" val="1483233955"/>
                  </a:ext>
                </a:extLst>
              </a:tr>
              <a:tr h="445329">
                <a:tc>
                  <a:txBody>
                    <a:bodyPr/>
                    <a:lstStyle/>
                    <a:p>
                      <a:pPr algn="ctr"/>
                      <a:r>
                        <a:rPr lang="pt-BR" sz="1400" b="1">
                          <a:effectLst/>
                          <a:latin typeface="Arial" panose="020B0604020202020204" pitchFamily="34" charset="0"/>
                          <a:cs typeface="Arial" panose="020B0604020202020204" pitchFamily="34" charset="0"/>
                        </a:rPr>
                        <a:t>Junho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R$5000,00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24</a:t>
                      </a:r>
                    </a:p>
                  </a:txBody>
                  <a:tcPr marL="77801" marR="77801" marT="129667" marB="129667" anchor="ctr"/>
                </a:tc>
                <a:extLst>
                  <a:ext uri="{0D108BD9-81ED-4DB2-BD59-A6C34878D82A}">
                    <a16:rowId xmlns:a16="http://schemas.microsoft.com/office/drawing/2014/main" val="99196669"/>
                  </a:ext>
                </a:extLst>
              </a:tr>
              <a:tr h="445329">
                <a:tc>
                  <a:txBody>
                    <a:bodyPr/>
                    <a:lstStyle/>
                    <a:p>
                      <a:pPr algn="ctr"/>
                      <a:r>
                        <a:rPr lang="pt-BR" sz="1400" b="1">
                          <a:effectLst/>
                          <a:latin typeface="Arial" panose="020B0604020202020204" pitchFamily="34" charset="0"/>
                          <a:cs typeface="Arial" panose="020B0604020202020204" pitchFamily="34" charset="0"/>
                        </a:rPr>
                        <a:t>Julho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R$5000,00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17</a:t>
                      </a:r>
                    </a:p>
                  </a:txBody>
                  <a:tcPr marL="77801" marR="77801" marT="129667" marB="129667" anchor="ctr"/>
                </a:tc>
                <a:extLst>
                  <a:ext uri="{0D108BD9-81ED-4DB2-BD59-A6C34878D82A}">
                    <a16:rowId xmlns:a16="http://schemas.microsoft.com/office/drawing/2014/main" val="33785320"/>
                  </a:ext>
                </a:extLst>
              </a:tr>
              <a:tr h="445329">
                <a:tc>
                  <a:txBody>
                    <a:bodyPr/>
                    <a:lstStyle/>
                    <a:p>
                      <a:pPr algn="ctr"/>
                      <a:r>
                        <a:rPr lang="pt-BR" sz="1400" b="1">
                          <a:effectLst/>
                          <a:latin typeface="Arial" panose="020B0604020202020204" pitchFamily="34" charset="0"/>
                          <a:cs typeface="Arial" panose="020B0604020202020204" pitchFamily="34" charset="0"/>
                        </a:rPr>
                        <a:t>Agosto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R$5000,00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15</a:t>
                      </a:r>
                    </a:p>
                  </a:txBody>
                  <a:tcPr marL="77801" marR="77801" marT="129667" marB="129667" anchor="ctr"/>
                </a:tc>
                <a:extLst>
                  <a:ext uri="{0D108BD9-81ED-4DB2-BD59-A6C34878D82A}">
                    <a16:rowId xmlns:a16="http://schemas.microsoft.com/office/drawing/2014/main" val="1445879399"/>
                  </a:ext>
                </a:extLst>
              </a:tr>
              <a:tr h="445329">
                <a:tc>
                  <a:txBody>
                    <a:bodyPr/>
                    <a:lstStyle/>
                    <a:p>
                      <a:pPr algn="ctr"/>
                      <a:r>
                        <a:rPr lang="pt-BR" sz="1400" b="1">
                          <a:effectLst/>
                          <a:latin typeface="Arial" panose="020B0604020202020204" pitchFamily="34" charset="0"/>
                          <a:cs typeface="Arial" panose="020B0604020202020204" pitchFamily="34" charset="0"/>
                        </a:rPr>
                        <a:t>Setembro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R$6000,00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23</a:t>
                      </a:r>
                    </a:p>
                  </a:txBody>
                  <a:tcPr marL="77801" marR="77801" marT="129667" marB="129667" anchor="ctr"/>
                </a:tc>
                <a:extLst>
                  <a:ext uri="{0D108BD9-81ED-4DB2-BD59-A6C34878D82A}">
                    <a16:rowId xmlns:a16="http://schemas.microsoft.com/office/drawing/2014/main" val="2156042679"/>
                  </a:ext>
                </a:extLst>
              </a:tr>
              <a:tr h="445329">
                <a:tc>
                  <a:txBody>
                    <a:bodyPr/>
                    <a:lstStyle/>
                    <a:p>
                      <a:pPr algn="ctr"/>
                      <a:r>
                        <a:rPr lang="pt-BR" sz="1400" b="1">
                          <a:effectLst/>
                          <a:latin typeface="Arial" panose="020B0604020202020204" pitchFamily="34" charset="0"/>
                          <a:cs typeface="Arial" panose="020B0604020202020204" pitchFamily="34" charset="0"/>
                        </a:rPr>
                        <a:t>Outubro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R$8000,00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27</a:t>
                      </a:r>
                    </a:p>
                  </a:txBody>
                  <a:tcPr marL="77801" marR="77801" marT="129667" marB="129667" anchor="ctr"/>
                </a:tc>
                <a:extLst>
                  <a:ext uri="{0D108BD9-81ED-4DB2-BD59-A6C34878D82A}">
                    <a16:rowId xmlns:a16="http://schemas.microsoft.com/office/drawing/2014/main" val="1885898445"/>
                  </a:ext>
                </a:extLst>
              </a:tr>
              <a:tr h="445329">
                <a:tc>
                  <a:txBody>
                    <a:bodyPr/>
                    <a:lstStyle/>
                    <a:p>
                      <a:pPr algn="ctr"/>
                      <a:r>
                        <a:rPr lang="pt-BR" sz="1400" b="1">
                          <a:effectLst/>
                          <a:latin typeface="Arial" panose="020B0604020202020204" pitchFamily="34" charset="0"/>
                          <a:cs typeface="Arial" panose="020B0604020202020204" pitchFamily="34" charset="0"/>
                        </a:rPr>
                        <a:t>Novembro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R$10000,00</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34</a:t>
                      </a:r>
                    </a:p>
                  </a:txBody>
                  <a:tcPr marL="77801" marR="77801" marT="129667" marB="129667" anchor="ctr"/>
                </a:tc>
                <a:extLst>
                  <a:ext uri="{0D108BD9-81ED-4DB2-BD59-A6C34878D82A}">
                    <a16:rowId xmlns:a16="http://schemas.microsoft.com/office/drawing/2014/main" val="1095265680"/>
                  </a:ext>
                </a:extLst>
              </a:tr>
              <a:tr h="445329">
                <a:tc>
                  <a:txBody>
                    <a:bodyPr/>
                    <a:lstStyle/>
                    <a:p>
                      <a:pPr algn="ctr"/>
                      <a:r>
                        <a:rPr lang="pt-BR" sz="1400" b="1">
                          <a:effectLst/>
                          <a:latin typeface="Arial" panose="020B0604020202020204" pitchFamily="34" charset="0"/>
                          <a:cs typeface="Arial" panose="020B0604020202020204" pitchFamily="34" charset="0"/>
                        </a:rPr>
                        <a:t>Dezembro</a:t>
                      </a:r>
                    </a:p>
                  </a:txBody>
                  <a:tcPr marL="77801" marR="77801" marT="129667" marB="129667" anchor="ctr"/>
                </a:tc>
                <a:tc>
                  <a:txBody>
                    <a:bodyPr/>
                    <a:lstStyle/>
                    <a:p>
                      <a:pPr algn="ctr"/>
                      <a:r>
                        <a:rPr lang="pt-BR" sz="1400" b="1">
                          <a:effectLst/>
                          <a:latin typeface="Arial" panose="020B0604020202020204" pitchFamily="34" charset="0"/>
                          <a:cs typeface="Arial" panose="020B0604020202020204" pitchFamily="34" charset="0"/>
                        </a:rPr>
                        <a:t>R$15000,00</a:t>
                      </a:r>
                    </a:p>
                  </a:txBody>
                  <a:tcPr marL="77801" marR="77801" marT="129667" marB="129667" anchor="ctr"/>
                </a:tc>
                <a:tc>
                  <a:txBody>
                    <a:bodyPr/>
                    <a:lstStyle/>
                    <a:p>
                      <a:pPr algn="ctr"/>
                      <a:r>
                        <a:rPr lang="pt-BR" sz="1400" b="1" dirty="0">
                          <a:effectLst/>
                          <a:latin typeface="Arial" panose="020B0604020202020204" pitchFamily="34" charset="0"/>
                          <a:cs typeface="Arial" panose="020B0604020202020204" pitchFamily="34" charset="0"/>
                        </a:rPr>
                        <a:t>48</a:t>
                      </a:r>
                    </a:p>
                  </a:txBody>
                  <a:tcPr marL="77801" marR="77801" marT="129667" marB="129667" anchor="ctr"/>
                </a:tc>
                <a:extLst>
                  <a:ext uri="{0D108BD9-81ED-4DB2-BD59-A6C34878D82A}">
                    <a16:rowId xmlns:a16="http://schemas.microsoft.com/office/drawing/2014/main" val="1390358816"/>
                  </a:ext>
                </a:extLst>
              </a:tr>
            </a:tbl>
          </a:graphicData>
        </a:graphic>
      </p:graphicFrame>
    </p:spTree>
    <p:extLst>
      <p:ext uri="{BB962C8B-B14F-4D97-AF65-F5344CB8AC3E}">
        <p14:creationId xmlns:p14="http://schemas.microsoft.com/office/powerpoint/2010/main" val="162554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7648BB0-77B8-4558-8F99-1FD60B33333B}"/>
              </a:ext>
            </a:extLst>
          </p:cNvPr>
          <p:cNvPicPr>
            <a:picLocks noChangeAspect="1"/>
          </p:cNvPicPr>
          <p:nvPr/>
        </p:nvPicPr>
        <p:blipFill>
          <a:blip r:embed="rId2"/>
          <a:stretch>
            <a:fillRect/>
          </a:stretch>
        </p:blipFill>
        <p:spPr>
          <a:xfrm>
            <a:off x="0" y="19659"/>
            <a:ext cx="12192000" cy="6838341"/>
          </a:xfrm>
          <a:prstGeom prst="rect">
            <a:avLst/>
          </a:prstGeom>
        </p:spPr>
      </p:pic>
      <p:sp>
        <p:nvSpPr>
          <p:cNvPr id="2" name="Retângulo 1">
            <a:extLst>
              <a:ext uri="{FF2B5EF4-FFF2-40B4-BE49-F238E27FC236}">
                <a16:creationId xmlns:a16="http://schemas.microsoft.com/office/drawing/2014/main" id="{712EA99B-457D-40CD-BD14-3ECE17E2C161}"/>
              </a:ext>
            </a:extLst>
          </p:cNvPr>
          <p:cNvSpPr/>
          <p:nvPr/>
        </p:nvSpPr>
        <p:spPr>
          <a:xfrm>
            <a:off x="0" y="0"/>
            <a:ext cx="6096000" cy="369332"/>
          </a:xfrm>
          <a:prstGeom prst="rect">
            <a:avLst/>
          </a:prstGeom>
        </p:spPr>
        <p:txBody>
          <a:bodyPr>
            <a:spAutoFit/>
          </a:bodyPr>
          <a:lstStyle/>
          <a:p>
            <a:r>
              <a:rPr lang="pt-BR" b="1" dirty="0">
                <a:solidFill>
                  <a:srgbClr val="5653CB"/>
                </a:solidFill>
                <a:latin typeface="Karla"/>
              </a:rPr>
              <a:t>Dispondo no diagrama de dispersão:</a:t>
            </a:r>
            <a:endParaRPr lang="pt-BR" dirty="0">
              <a:solidFill>
                <a:srgbClr val="5653CB"/>
              </a:solidFill>
              <a:latin typeface="Karla"/>
            </a:endParaRPr>
          </a:p>
        </p:txBody>
      </p:sp>
    </p:spTree>
    <p:extLst>
      <p:ext uri="{BB962C8B-B14F-4D97-AF65-F5344CB8AC3E}">
        <p14:creationId xmlns:p14="http://schemas.microsoft.com/office/powerpoint/2010/main" val="19955504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Pode-se perceber que o gráfico apresenta uma correlação positiva, por que o crescimento de um número de clientes acarreta o crescimento do faturamento. Porém, no começo do ano, essa relação era fraca, devido a dispersão dos pontos no gráfico, ou seja, nos primeiros meses do ano, o aumento do faturamento foi pouco influenciado pelo aumento do número de cliente.</a:t>
            </a:r>
          </a:p>
        </p:txBody>
      </p:sp>
    </p:spTree>
    <p:extLst>
      <p:ext uri="{BB962C8B-B14F-4D97-AF65-F5344CB8AC3E}">
        <p14:creationId xmlns:p14="http://schemas.microsoft.com/office/powerpoint/2010/main" val="9008162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Então, ele fez o mesmo gráfico para analisar se o aumento do faturamento (efeito) tinha relação com o aumento do número de compras realizadas por clientes antigos (causa).</a:t>
            </a:r>
          </a:p>
        </p:txBody>
      </p:sp>
    </p:spTree>
    <p:extLst>
      <p:ext uri="{BB962C8B-B14F-4D97-AF65-F5344CB8AC3E}">
        <p14:creationId xmlns:p14="http://schemas.microsoft.com/office/powerpoint/2010/main" val="1330435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5712617C-7045-43FC-B60A-681D1B93842E}"/>
              </a:ext>
            </a:extLst>
          </p:cNvPr>
          <p:cNvGraphicFramePr>
            <a:graphicFrameLocks noGrp="1"/>
          </p:cNvGraphicFramePr>
          <p:nvPr>
            <p:extLst>
              <p:ext uri="{D42A27DB-BD31-4B8C-83A1-F6EECF244321}">
                <p14:modId xmlns:p14="http://schemas.microsoft.com/office/powerpoint/2010/main" val="2606938079"/>
              </p:ext>
            </p:extLst>
          </p:nvPr>
        </p:nvGraphicFramePr>
        <p:xfrm>
          <a:off x="2020128" y="0"/>
          <a:ext cx="8151743" cy="6461962"/>
        </p:xfrm>
        <a:graphic>
          <a:graphicData uri="http://schemas.openxmlformats.org/drawingml/2006/table">
            <a:tbl>
              <a:tblPr>
                <a:tableStyleId>{BC89EF96-8CEA-46FF-86C4-4CE0E7609802}</a:tableStyleId>
              </a:tblPr>
              <a:tblGrid>
                <a:gridCol w="2488694">
                  <a:extLst>
                    <a:ext uri="{9D8B030D-6E8A-4147-A177-3AD203B41FA5}">
                      <a16:colId xmlns:a16="http://schemas.microsoft.com/office/drawing/2014/main" val="525934974"/>
                    </a:ext>
                  </a:extLst>
                </a:gridCol>
                <a:gridCol w="2818828">
                  <a:extLst>
                    <a:ext uri="{9D8B030D-6E8A-4147-A177-3AD203B41FA5}">
                      <a16:colId xmlns:a16="http://schemas.microsoft.com/office/drawing/2014/main" val="772537623"/>
                    </a:ext>
                  </a:extLst>
                </a:gridCol>
                <a:gridCol w="2844221">
                  <a:extLst>
                    <a:ext uri="{9D8B030D-6E8A-4147-A177-3AD203B41FA5}">
                      <a16:colId xmlns:a16="http://schemas.microsoft.com/office/drawing/2014/main" val="3542260917"/>
                    </a:ext>
                  </a:extLst>
                </a:gridCol>
              </a:tblGrid>
              <a:tr h="497074">
                <a:tc>
                  <a:txBody>
                    <a:bodyPr/>
                    <a:lstStyle/>
                    <a:p>
                      <a:pPr algn="ctr"/>
                      <a:r>
                        <a:rPr lang="pt-BR" sz="1500" b="1">
                          <a:effectLst/>
                          <a:latin typeface="Arial" panose="020B0604020202020204" pitchFamily="34" charset="0"/>
                          <a:cs typeface="Arial" panose="020B0604020202020204" pitchFamily="34" charset="0"/>
                        </a:rPr>
                        <a:t>Mês</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Faturamento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Número de novos clientes</a:t>
                      </a:r>
                    </a:p>
                  </a:txBody>
                  <a:tcPr marL="76763" marR="76763" marT="127937" marB="127937" anchor="ctr"/>
                </a:tc>
                <a:extLst>
                  <a:ext uri="{0D108BD9-81ED-4DB2-BD59-A6C34878D82A}">
                    <a16:rowId xmlns:a16="http://schemas.microsoft.com/office/drawing/2014/main" val="1942436295"/>
                  </a:ext>
                </a:extLst>
              </a:tr>
              <a:tr h="497074">
                <a:tc>
                  <a:txBody>
                    <a:bodyPr/>
                    <a:lstStyle/>
                    <a:p>
                      <a:pPr algn="ctr"/>
                      <a:r>
                        <a:rPr lang="pt-BR" sz="1500" b="1">
                          <a:effectLst/>
                          <a:latin typeface="Arial" panose="020B0604020202020204" pitchFamily="34" charset="0"/>
                          <a:cs typeface="Arial" panose="020B0604020202020204" pitchFamily="34" charset="0"/>
                        </a:rPr>
                        <a:t>Janeiro</a:t>
                      </a:r>
                    </a:p>
                  </a:txBody>
                  <a:tcPr marL="76763" marR="76763" marT="127937" marB="127937" anchor="ctr"/>
                </a:tc>
                <a:tc>
                  <a:txBody>
                    <a:bodyPr/>
                    <a:lstStyle/>
                    <a:p>
                      <a:pPr algn="ctr"/>
                      <a:r>
                        <a:rPr lang="pt-BR" sz="1500" b="1" dirty="0">
                          <a:effectLst/>
                          <a:latin typeface="Arial" panose="020B0604020202020204" pitchFamily="34" charset="0"/>
                          <a:cs typeface="Arial" panose="020B0604020202020204" pitchFamily="34" charset="0"/>
                        </a:rPr>
                        <a:t>R$2000,00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33</a:t>
                      </a:r>
                    </a:p>
                  </a:txBody>
                  <a:tcPr marL="76763" marR="76763" marT="127937" marB="127937" anchor="ctr"/>
                </a:tc>
                <a:extLst>
                  <a:ext uri="{0D108BD9-81ED-4DB2-BD59-A6C34878D82A}">
                    <a16:rowId xmlns:a16="http://schemas.microsoft.com/office/drawing/2014/main" val="3981633779"/>
                  </a:ext>
                </a:extLst>
              </a:tr>
              <a:tr h="497074">
                <a:tc>
                  <a:txBody>
                    <a:bodyPr/>
                    <a:lstStyle/>
                    <a:p>
                      <a:pPr algn="ctr"/>
                      <a:r>
                        <a:rPr lang="pt-BR" sz="1500" b="1">
                          <a:effectLst/>
                          <a:latin typeface="Arial" panose="020B0604020202020204" pitchFamily="34" charset="0"/>
                          <a:cs typeface="Arial" panose="020B0604020202020204" pitchFamily="34" charset="0"/>
                        </a:rPr>
                        <a:t>Fevereiro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R$3000,00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25</a:t>
                      </a:r>
                    </a:p>
                  </a:txBody>
                  <a:tcPr marL="76763" marR="76763" marT="127937" marB="127937" anchor="ctr"/>
                </a:tc>
                <a:extLst>
                  <a:ext uri="{0D108BD9-81ED-4DB2-BD59-A6C34878D82A}">
                    <a16:rowId xmlns:a16="http://schemas.microsoft.com/office/drawing/2014/main" val="3067531898"/>
                  </a:ext>
                </a:extLst>
              </a:tr>
              <a:tr h="497074">
                <a:tc>
                  <a:txBody>
                    <a:bodyPr/>
                    <a:lstStyle/>
                    <a:p>
                      <a:pPr algn="ctr"/>
                      <a:r>
                        <a:rPr lang="pt-BR" sz="1500" b="1">
                          <a:effectLst/>
                          <a:latin typeface="Arial" panose="020B0604020202020204" pitchFamily="34" charset="0"/>
                          <a:cs typeface="Arial" panose="020B0604020202020204" pitchFamily="34" charset="0"/>
                        </a:rPr>
                        <a:t>Março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R$4000,00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18</a:t>
                      </a:r>
                    </a:p>
                  </a:txBody>
                  <a:tcPr marL="76763" marR="76763" marT="127937" marB="127937" anchor="ctr"/>
                </a:tc>
                <a:extLst>
                  <a:ext uri="{0D108BD9-81ED-4DB2-BD59-A6C34878D82A}">
                    <a16:rowId xmlns:a16="http://schemas.microsoft.com/office/drawing/2014/main" val="2388981625"/>
                  </a:ext>
                </a:extLst>
              </a:tr>
              <a:tr h="497074">
                <a:tc>
                  <a:txBody>
                    <a:bodyPr/>
                    <a:lstStyle/>
                    <a:p>
                      <a:pPr algn="ctr"/>
                      <a:r>
                        <a:rPr lang="pt-BR" sz="1500" b="1">
                          <a:effectLst/>
                          <a:latin typeface="Arial" panose="020B0604020202020204" pitchFamily="34" charset="0"/>
                          <a:cs typeface="Arial" panose="020B0604020202020204" pitchFamily="34" charset="0"/>
                        </a:rPr>
                        <a:t>Abril</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R$5000,00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17</a:t>
                      </a:r>
                    </a:p>
                  </a:txBody>
                  <a:tcPr marL="76763" marR="76763" marT="127937" marB="127937" anchor="ctr"/>
                </a:tc>
                <a:extLst>
                  <a:ext uri="{0D108BD9-81ED-4DB2-BD59-A6C34878D82A}">
                    <a16:rowId xmlns:a16="http://schemas.microsoft.com/office/drawing/2014/main" val="1197342521"/>
                  </a:ext>
                </a:extLst>
              </a:tr>
              <a:tr h="497074">
                <a:tc>
                  <a:txBody>
                    <a:bodyPr/>
                    <a:lstStyle/>
                    <a:p>
                      <a:pPr algn="ctr"/>
                      <a:r>
                        <a:rPr lang="pt-BR" sz="1500" b="1">
                          <a:effectLst/>
                          <a:latin typeface="Arial" panose="020B0604020202020204" pitchFamily="34" charset="0"/>
                          <a:cs typeface="Arial" panose="020B0604020202020204" pitchFamily="34" charset="0"/>
                        </a:rPr>
                        <a:t>Maio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R$3000,00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15</a:t>
                      </a:r>
                    </a:p>
                  </a:txBody>
                  <a:tcPr marL="76763" marR="76763" marT="127937" marB="127937" anchor="ctr"/>
                </a:tc>
                <a:extLst>
                  <a:ext uri="{0D108BD9-81ED-4DB2-BD59-A6C34878D82A}">
                    <a16:rowId xmlns:a16="http://schemas.microsoft.com/office/drawing/2014/main" val="3375181408"/>
                  </a:ext>
                </a:extLst>
              </a:tr>
              <a:tr h="497074">
                <a:tc>
                  <a:txBody>
                    <a:bodyPr/>
                    <a:lstStyle/>
                    <a:p>
                      <a:pPr algn="ctr"/>
                      <a:r>
                        <a:rPr lang="pt-BR" sz="1500" b="1">
                          <a:effectLst/>
                          <a:latin typeface="Arial" panose="020B0604020202020204" pitchFamily="34" charset="0"/>
                          <a:cs typeface="Arial" panose="020B0604020202020204" pitchFamily="34" charset="0"/>
                        </a:rPr>
                        <a:t>Junho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R$5000,00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19</a:t>
                      </a:r>
                    </a:p>
                  </a:txBody>
                  <a:tcPr marL="76763" marR="76763" marT="127937" marB="127937" anchor="ctr"/>
                </a:tc>
                <a:extLst>
                  <a:ext uri="{0D108BD9-81ED-4DB2-BD59-A6C34878D82A}">
                    <a16:rowId xmlns:a16="http://schemas.microsoft.com/office/drawing/2014/main" val="977496494"/>
                  </a:ext>
                </a:extLst>
              </a:tr>
              <a:tr h="497074">
                <a:tc>
                  <a:txBody>
                    <a:bodyPr/>
                    <a:lstStyle/>
                    <a:p>
                      <a:pPr algn="ctr"/>
                      <a:r>
                        <a:rPr lang="pt-BR" sz="1500" b="1">
                          <a:effectLst/>
                          <a:latin typeface="Arial" panose="020B0604020202020204" pitchFamily="34" charset="0"/>
                          <a:cs typeface="Arial" panose="020B0604020202020204" pitchFamily="34" charset="0"/>
                        </a:rPr>
                        <a:t>Julho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R$5000,00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23</a:t>
                      </a:r>
                    </a:p>
                  </a:txBody>
                  <a:tcPr marL="76763" marR="76763" marT="127937" marB="127937" anchor="ctr"/>
                </a:tc>
                <a:extLst>
                  <a:ext uri="{0D108BD9-81ED-4DB2-BD59-A6C34878D82A}">
                    <a16:rowId xmlns:a16="http://schemas.microsoft.com/office/drawing/2014/main" val="3835189049"/>
                  </a:ext>
                </a:extLst>
              </a:tr>
              <a:tr h="497074">
                <a:tc>
                  <a:txBody>
                    <a:bodyPr/>
                    <a:lstStyle/>
                    <a:p>
                      <a:pPr algn="ctr"/>
                      <a:r>
                        <a:rPr lang="pt-BR" sz="1500" b="1">
                          <a:effectLst/>
                          <a:latin typeface="Arial" panose="020B0604020202020204" pitchFamily="34" charset="0"/>
                          <a:cs typeface="Arial" panose="020B0604020202020204" pitchFamily="34" charset="0"/>
                        </a:rPr>
                        <a:t>Agosto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R$5000,00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20</a:t>
                      </a:r>
                    </a:p>
                  </a:txBody>
                  <a:tcPr marL="76763" marR="76763" marT="127937" marB="127937" anchor="ctr"/>
                </a:tc>
                <a:extLst>
                  <a:ext uri="{0D108BD9-81ED-4DB2-BD59-A6C34878D82A}">
                    <a16:rowId xmlns:a16="http://schemas.microsoft.com/office/drawing/2014/main" val="1582159079"/>
                  </a:ext>
                </a:extLst>
              </a:tr>
              <a:tr h="497074">
                <a:tc>
                  <a:txBody>
                    <a:bodyPr/>
                    <a:lstStyle/>
                    <a:p>
                      <a:pPr algn="ctr"/>
                      <a:r>
                        <a:rPr lang="pt-BR" sz="1500" b="1">
                          <a:effectLst/>
                          <a:latin typeface="Arial" panose="020B0604020202020204" pitchFamily="34" charset="0"/>
                          <a:cs typeface="Arial" panose="020B0604020202020204" pitchFamily="34" charset="0"/>
                        </a:rPr>
                        <a:t>Setembro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R$6000,00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24</a:t>
                      </a:r>
                    </a:p>
                  </a:txBody>
                  <a:tcPr marL="76763" marR="76763" marT="127937" marB="127937" anchor="ctr"/>
                </a:tc>
                <a:extLst>
                  <a:ext uri="{0D108BD9-81ED-4DB2-BD59-A6C34878D82A}">
                    <a16:rowId xmlns:a16="http://schemas.microsoft.com/office/drawing/2014/main" val="3714319726"/>
                  </a:ext>
                </a:extLst>
              </a:tr>
              <a:tr h="497074">
                <a:tc>
                  <a:txBody>
                    <a:bodyPr/>
                    <a:lstStyle/>
                    <a:p>
                      <a:pPr algn="ctr"/>
                      <a:r>
                        <a:rPr lang="pt-BR" sz="1500" b="1">
                          <a:effectLst/>
                          <a:latin typeface="Arial" panose="020B0604020202020204" pitchFamily="34" charset="0"/>
                          <a:cs typeface="Arial" panose="020B0604020202020204" pitchFamily="34" charset="0"/>
                        </a:rPr>
                        <a:t>Outubro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R$8000,00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23</a:t>
                      </a:r>
                    </a:p>
                  </a:txBody>
                  <a:tcPr marL="76763" marR="76763" marT="127937" marB="127937" anchor="ctr"/>
                </a:tc>
                <a:extLst>
                  <a:ext uri="{0D108BD9-81ED-4DB2-BD59-A6C34878D82A}">
                    <a16:rowId xmlns:a16="http://schemas.microsoft.com/office/drawing/2014/main" val="2929184473"/>
                  </a:ext>
                </a:extLst>
              </a:tr>
              <a:tr h="497074">
                <a:tc>
                  <a:txBody>
                    <a:bodyPr/>
                    <a:lstStyle/>
                    <a:p>
                      <a:pPr algn="ctr"/>
                      <a:r>
                        <a:rPr lang="pt-BR" sz="1500" b="1">
                          <a:effectLst/>
                          <a:latin typeface="Arial" panose="020B0604020202020204" pitchFamily="34" charset="0"/>
                          <a:cs typeface="Arial" panose="020B0604020202020204" pitchFamily="34" charset="0"/>
                        </a:rPr>
                        <a:t>Novembro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R$10000,00</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32</a:t>
                      </a:r>
                    </a:p>
                  </a:txBody>
                  <a:tcPr marL="76763" marR="76763" marT="127937" marB="127937" anchor="ctr"/>
                </a:tc>
                <a:extLst>
                  <a:ext uri="{0D108BD9-81ED-4DB2-BD59-A6C34878D82A}">
                    <a16:rowId xmlns:a16="http://schemas.microsoft.com/office/drawing/2014/main" val="192378249"/>
                  </a:ext>
                </a:extLst>
              </a:tr>
              <a:tr h="497074">
                <a:tc>
                  <a:txBody>
                    <a:bodyPr/>
                    <a:lstStyle/>
                    <a:p>
                      <a:pPr algn="ctr"/>
                      <a:r>
                        <a:rPr lang="pt-BR" sz="1500" b="1">
                          <a:effectLst/>
                          <a:latin typeface="Arial" panose="020B0604020202020204" pitchFamily="34" charset="0"/>
                          <a:cs typeface="Arial" panose="020B0604020202020204" pitchFamily="34" charset="0"/>
                        </a:rPr>
                        <a:t>Dezembro</a:t>
                      </a:r>
                    </a:p>
                  </a:txBody>
                  <a:tcPr marL="76763" marR="76763" marT="127937" marB="127937" anchor="ctr"/>
                </a:tc>
                <a:tc>
                  <a:txBody>
                    <a:bodyPr/>
                    <a:lstStyle/>
                    <a:p>
                      <a:pPr algn="ctr"/>
                      <a:r>
                        <a:rPr lang="pt-BR" sz="1500" b="1">
                          <a:effectLst/>
                          <a:latin typeface="Arial" panose="020B0604020202020204" pitchFamily="34" charset="0"/>
                          <a:cs typeface="Arial" panose="020B0604020202020204" pitchFamily="34" charset="0"/>
                        </a:rPr>
                        <a:t>R$15000,00</a:t>
                      </a:r>
                    </a:p>
                  </a:txBody>
                  <a:tcPr marL="76763" marR="76763" marT="127937" marB="127937" anchor="ctr"/>
                </a:tc>
                <a:tc>
                  <a:txBody>
                    <a:bodyPr/>
                    <a:lstStyle/>
                    <a:p>
                      <a:pPr algn="ctr"/>
                      <a:r>
                        <a:rPr lang="pt-BR" sz="1500" b="1" dirty="0">
                          <a:effectLst/>
                          <a:latin typeface="Arial" panose="020B0604020202020204" pitchFamily="34" charset="0"/>
                          <a:cs typeface="Arial" panose="020B0604020202020204" pitchFamily="34" charset="0"/>
                        </a:rPr>
                        <a:t>34</a:t>
                      </a:r>
                    </a:p>
                  </a:txBody>
                  <a:tcPr marL="76763" marR="76763" marT="127937" marB="127937" anchor="ctr"/>
                </a:tc>
                <a:extLst>
                  <a:ext uri="{0D108BD9-81ED-4DB2-BD59-A6C34878D82A}">
                    <a16:rowId xmlns:a16="http://schemas.microsoft.com/office/drawing/2014/main" val="2099198183"/>
                  </a:ext>
                </a:extLst>
              </a:tr>
            </a:tbl>
          </a:graphicData>
        </a:graphic>
      </p:graphicFrame>
    </p:spTree>
    <p:extLst>
      <p:ext uri="{BB962C8B-B14F-4D97-AF65-F5344CB8AC3E}">
        <p14:creationId xmlns:p14="http://schemas.microsoft.com/office/powerpoint/2010/main" val="5014800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a-de-dispersao">
            <a:extLst>
              <a:ext uri="{FF2B5EF4-FFF2-40B4-BE49-F238E27FC236}">
                <a16:creationId xmlns:a16="http://schemas.microsoft.com/office/drawing/2014/main" id="{BF784702-A2E1-42AB-BF85-617E310FE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
            <a:ext cx="12458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443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Ao analisar o gráfico, o diretor viu que a dispersão era bem maior que a do gráfico anterior.</a:t>
            </a:r>
          </a:p>
          <a:p>
            <a:pPr marL="0" indent="0" algn="just">
              <a:buNone/>
            </a:pPr>
            <a:endParaRPr lang="pt-BR" sz="3600" dirty="0"/>
          </a:p>
          <a:p>
            <a:pPr marL="0" indent="0" algn="just">
              <a:buNone/>
            </a:pPr>
            <a:r>
              <a:rPr lang="pt-BR" sz="3600" dirty="0"/>
              <a:t>Então ele pode identificar que o que mais afetava o aumento do faturamento era a venda para novos clientes.</a:t>
            </a:r>
          </a:p>
        </p:txBody>
      </p:sp>
    </p:spTree>
    <p:extLst>
      <p:ext uri="{BB962C8B-B14F-4D97-AF65-F5344CB8AC3E}">
        <p14:creationId xmlns:p14="http://schemas.microsoft.com/office/powerpoint/2010/main" val="13012095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763E5-CE5D-4459-8480-3BD7FA11B7DE}"/>
              </a:ext>
            </a:extLst>
          </p:cNvPr>
          <p:cNvSpPr>
            <a:spLocks noGrp="1"/>
          </p:cNvSpPr>
          <p:nvPr>
            <p:ph type="title"/>
          </p:nvPr>
        </p:nvSpPr>
        <p:spPr/>
        <p:txBody>
          <a:bodyPr/>
          <a:lstStyle/>
          <a:p>
            <a:r>
              <a:rPr lang="pt-BR" dirty="0"/>
              <a:t>GRÁFICOS</a:t>
            </a:r>
          </a:p>
        </p:txBody>
      </p:sp>
    </p:spTree>
    <p:extLst>
      <p:ext uri="{BB962C8B-B14F-4D97-AF65-F5344CB8AC3E}">
        <p14:creationId xmlns:p14="http://schemas.microsoft.com/office/powerpoint/2010/main" val="23957292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Instrumentos utilizados para visualizar dados numéricos, facilitando o entendimento do significado dos números.</a:t>
            </a:r>
          </a:p>
          <a:p>
            <a:pPr algn="just"/>
            <a:r>
              <a:rPr lang="pt-BR" sz="3600" dirty="0"/>
              <a:t>Use para Analisar as tendências, as sequências e as comparações entre duas variáveis. Tornar mais evidente e compreensível a apresentação de dados.</a:t>
            </a:r>
          </a:p>
        </p:txBody>
      </p:sp>
    </p:spTree>
    <p:extLst>
      <p:ext uri="{BB962C8B-B14F-4D97-AF65-F5344CB8AC3E}">
        <p14:creationId xmlns:p14="http://schemas.microsoft.com/office/powerpoint/2010/main" val="20899070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Gráfico de linha</a:t>
            </a:r>
          </a:p>
          <a:p>
            <a:pPr algn="just"/>
            <a:r>
              <a:rPr lang="pt-BR" sz="3600" dirty="0"/>
              <a:t>Demonstra o relacionamento entre dois eventos. Uma variável é marcada do eixo horizontal e a outra, no eixo vertical..</a:t>
            </a:r>
          </a:p>
        </p:txBody>
      </p:sp>
    </p:spTree>
    <p:extLst>
      <p:ext uri="{BB962C8B-B14F-4D97-AF65-F5344CB8AC3E}">
        <p14:creationId xmlns:p14="http://schemas.microsoft.com/office/powerpoint/2010/main" val="235856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O conceito de qualidade é algo conhecido desde os tempos em que os chefes tribais, reis e faraós governavam.</a:t>
            </a:r>
          </a:p>
        </p:txBody>
      </p:sp>
    </p:spTree>
    <p:extLst>
      <p:ext uri="{BB962C8B-B14F-4D97-AF65-F5344CB8AC3E}">
        <p14:creationId xmlns:p14="http://schemas.microsoft.com/office/powerpoint/2010/main" val="38228140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sultado de imagem para gráfico de linhas">
            <a:extLst>
              <a:ext uri="{FF2B5EF4-FFF2-40B4-BE49-F238E27FC236}">
                <a16:creationId xmlns:a16="http://schemas.microsoft.com/office/drawing/2014/main" id="{0C1704B5-46DE-46EF-BC82-59133A83332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72566" y="643467"/>
            <a:ext cx="964686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974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Resultado de imagem para gráfico de linhas bolsa">
            <a:extLst>
              <a:ext uri="{FF2B5EF4-FFF2-40B4-BE49-F238E27FC236}">
                <a16:creationId xmlns:a16="http://schemas.microsoft.com/office/drawing/2014/main" id="{C1DF28B5-269B-40C2-856E-CB7DB5B308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46806" y="643467"/>
            <a:ext cx="929838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094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Gráfico de Tempo</a:t>
            </a:r>
          </a:p>
          <a:p>
            <a:pPr algn="just"/>
            <a:r>
              <a:rPr lang="pt-BR" sz="3600" dirty="0"/>
              <a:t>Utilizado para mostrar a variação de um evento ao longo de um período de tempo e os intervalos de tempo no eixo horizontal.</a:t>
            </a:r>
          </a:p>
        </p:txBody>
      </p:sp>
    </p:spTree>
    <p:extLst>
      <p:ext uri="{BB962C8B-B14F-4D97-AF65-F5344CB8AC3E}">
        <p14:creationId xmlns:p14="http://schemas.microsoft.com/office/powerpoint/2010/main" val="2966983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sultado de imagem para gráfico de tempo">
            <a:extLst>
              <a:ext uri="{FF2B5EF4-FFF2-40B4-BE49-F238E27FC236}">
                <a16:creationId xmlns:a16="http://schemas.microsoft.com/office/drawing/2014/main" id="{1758ED12-10EE-48BF-A071-97189CB752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43467" y="1462922"/>
            <a:ext cx="10905066" cy="393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91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sultado de imagem para gráfico de tempo">
            <a:extLst>
              <a:ext uri="{FF2B5EF4-FFF2-40B4-BE49-F238E27FC236}">
                <a16:creationId xmlns:a16="http://schemas.microsoft.com/office/drawing/2014/main" id="{B7544CFA-DDFB-48DD-A997-47B8F22663D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479148" y="643467"/>
            <a:ext cx="923370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40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Gráfico de Barras</a:t>
            </a:r>
          </a:p>
          <a:p>
            <a:pPr algn="just"/>
            <a:r>
              <a:rPr lang="pt-BR" sz="3600" dirty="0"/>
              <a:t>Semelhante ao gráfico de linha, exceto por ser formado por barras paralelas, usualmente verticais, que mostram o relacionamento entre duas variáveis. Frequentemente, são utilizados com a variável tempo no eixo horizontal.</a:t>
            </a:r>
          </a:p>
        </p:txBody>
      </p:sp>
    </p:spTree>
    <p:extLst>
      <p:ext uri="{BB962C8B-B14F-4D97-AF65-F5344CB8AC3E}">
        <p14:creationId xmlns:p14="http://schemas.microsoft.com/office/powerpoint/2010/main" val="42873198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48000"/>
                <a:satMod val="110000"/>
                <a:lumMod val="40000"/>
              </a:schemeClr>
              <a:schemeClr val="bg2">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3E561E-5448-493F-B0F4-9255A3BF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2BD9E0-3714-4E40-B311-E0335B002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442351-6AC1-4238-AE7B-B52722043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sultado de imagem para gráfico de barra">
            <a:extLst>
              <a:ext uri="{FF2B5EF4-FFF2-40B4-BE49-F238E27FC236}">
                <a16:creationId xmlns:a16="http://schemas.microsoft.com/office/drawing/2014/main" id="{189DD16B-3C3C-4A92-ABCA-4EE665F6CE3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91124" y="1123527"/>
            <a:ext cx="9209747"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974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sultado de imagem para gráfico de barra balanço energatciop">
            <a:extLst>
              <a:ext uri="{FF2B5EF4-FFF2-40B4-BE49-F238E27FC236}">
                <a16:creationId xmlns:a16="http://schemas.microsoft.com/office/drawing/2014/main" id="{FFEE668B-D286-4D81-9253-EF42F2AD56F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267089" y="643467"/>
            <a:ext cx="765782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040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lnSpcReduction="10000"/>
          </a:bodyPr>
          <a:lstStyle/>
          <a:p>
            <a:pPr marL="0" indent="0" algn="r">
              <a:buNone/>
            </a:pPr>
            <a:r>
              <a:rPr lang="pt-BR" sz="3600" b="1" dirty="0">
                <a:solidFill>
                  <a:srgbClr val="0070C0"/>
                </a:solidFill>
              </a:rPr>
              <a:t>Gráfico Circular ou de Pizza</a:t>
            </a:r>
          </a:p>
          <a:p>
            <a:pPr algn="just"/>
            <a:r>
              <a:rPr lang="pt-BR" sz="3600" dirty="0"/>
              <a:t>Usado para mostrar o relacionamento de cada uma das partes com o todo. Enquanto os gráficos de tempo e os gráficos de barras mostram com que frequência e em que medida ocorre uma situação, os gráficos circulares exibem como cada uma das partes contribui para o produto ou processo total. O gráfico circular apresenta o quadro total, sendo considerado igual a 100%.</a:t>
            </a:r>
          </a:p>
        </p:txBody>
      </p:sp>
    </p:spTree>
    <p:extLst>
      <p:ext uri="{BB962C8B-B14F-4D97-AF65-F5344CB8AC3E}">
        <p14:creationId xmlns:p14="http://schemas.microsoft.com/office/powerpoint/2010/main" val="1573388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4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sultado de imagem para gráfico de barra balanço energatciop">
            <a:extLst>
              <a:ext uri="{FF2B5EF4-FFF2-40B4-BE49-F238E27FC236}">
                <a16:creationId xmlns:a16="http://schemas.microsoft.com/office/drawing/2014/main" id="{FE0F8144-86FD-4A50-B6E9-875E5D9373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472708" y="643467"/>
            <a:ext cx="92465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2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A palavra/termo qualidade possui extrema diversidade de interpretações dada por vários estudiosos e organizações.</a:t>
            </a:r>
          </a:p>
          <a:p>
            <a:pPr marL="0" indent="0" algn="just">
              <a:buNone/>
            </a:pPr>
            <a:r>
              <a:rPr lang="pt-BR" sz="3600" dirty="0"/>
              <a:t>Cada um desses procura definir a qualidade de modo coeso, assimilável e, principalmente, aplicável a todos os ramos de atividade e portes empresariais.</a:t>
            </a:r>
          </a:p>
        </p:txBody>
      </p:sp>
    </p:spTree>
    <p:extLst>
      <p:ext uri="{BB962C8B-B14F-4D97-AF65-F5344CB8AC3E}">
        <p14:creationId xmlns:p14="http://schemas.microsoft.com/office/powerpoint/2010/main" val="24428952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4779A23E-1181-4FED-8D7F-9E5FB9C8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6E7CEFAB-3D05-4F5B-BDB0-803004C4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sultado de imagem para gráfico de barra balanço energatciop">
            <a:extLst>
              <a:ext uri="{FF2B5EF4-FFF2-40B4-BE49-F238E27FC236}">
                <a16:creationId xmlns:a16="http://schemas.microsoft.com/office/drawing/2014/main" id="{92A15C5E-7FA4-4CE6-9A01-3E2A344A00E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472708" y="643467"/>
            <a:ext cx="92465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677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lnSpcReduction="10000"/>
          </a:bodyPr>
          <a:lstStyle/>
          <a:p>
            <a:pPr marL="0" indent="0" algn="r">
              <a:buNone/>
            </a:pPr>
            <a:r>
              <a:rPr lang="pt-BR" sz="3600" b="1" dirty="0">
                <a:solidFill>
                  <a:srgbClr val="0070C0"/>
                </a:solidFill>
              </a:rPr>
              <a:t>Gráfico Circular ou de Pizza</a:t>
            </a:r>
          </a:p>
          <a:p>
            <a:pPr algn="just"/>
            <a:r>
              <a:rPr lang="pt-BR" sz="3600" dirty="0"/>
              <a:t>Usado para mostrar o relacionamento de cada uma das partes com o todo. Enquanto os gráficos de tempo e os gráficos de barras mostram com que frequência e em que medida ocorre uma situação, os gráficos circulares exibem como cada uma das partes contribui para o produto ou processo total. O gráfico circular apresenta o quadro total, sendo considerado igual a 100%.</a:t>
            </a:r>
          </a:p>
        </p:txBody>
      </p:sp>
    </p:spTree>
    <p:extLst>
      <p:ext uri="{BB962C8B-B14F-4D97-AF65-F5344CB8AC3E}">
        <p14:creationId xmlns:p14="http://schemas.microsoft.com/office/powerpoint/2010/main" val="36403208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763E5-CE5D-4459-8480-3BD7FA11B7DE}"/>
              </a:ext>
            </a:extLst>
          </p:cNvPr>
          <p:cNvSpPr>
            <a:spLocks noGrp="1"/>
          </p:cNvSpPr>
          <p:nvPr>
            <p:ph type="title"/>
          </p:nvPr>
        </p:nvSpPr>
        <p:spPr/>
        <p:txBody>
          <a:bodyPr/>
          <a:lstStyle/>
          <a:p>
            <a:r>
              <a:rPr lang="pt-BR" cap="none" dirty="0"/>
              <a:t>FLUXOGRAMA</a:t>
            </a:r>
            <a:endParaRPr lang="pt-BR" dirty="0"/>
          </a:p>
        </p:txBody>
      </p:sp>
    </p:spTree>
    <p:extLst>
      <p:ext uri="{BB962C8B-B14F-4D97-AF65-F5344CB8AC3E}">
        <p14:creationId xmlns:p14="http://schemas.microsoft.com/office/powerpoint/2010/main" val="8451315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091F5FB-6915-4950-824E-71DD8AA1DAA5}"/>
              </a:ext>
            </a:extLst>
          </p:cNvPr>
          <p:cNvSpPr txBox="1"/>
          <p:nvPr/>
        </p:nvSpPr>
        <p:spPr>
          <a:xfrm>
            <a:off x="0" y="6422997"/>
            <a:ext cx="12192000" cy="584775"/>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https://www.123rf.com/photo_73527297_stock-vector-vector-illustration-of-business-process-flow-chart-on-white-background.html</a:t>
            </a:r>
          </a:p>
        </p:txBody>
      </p:sp>
      <p:pic>
        <p:nvPicPr>
          <p:cNvPr id="2" name="Picture 2" descr="Vector illustration of Business process, flow chart on white background Stock Vector - 73527297">
            <a:extLst>
              <a:ext uri="{FF2B5EF4-FFF2-40B4-BE49-F238E27FC236}">
                <a16:creationId xmlns:a16="http://schemas.microsoft.com/office/drawing/2014/main" id="{25EC471B-284B-4C56-8946-72367E5DDA13}"/>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a:ext>
            </a:extLst>
          </a:blip>
          <a:srcRect l="7410" t="24777" r="7488" b="19010"/>
          <a:stretch/>
        </p:blipFill>
        <p:spPr bwMode="auto">
          <a:xfrm>
            <a:off x="-1" y="0"/>
            <a:ext cx="12192000" cy="645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305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Representação gráfica da sequência de atividades de um processo.</a:t>
            </a:r>
          </a:p>
        </p:txBody>
      </p:sp>
    </p:spTree>
    <p:extLst>
      <p:ext uri="{BB962C8B-B14F-4D97-AF65-F5344CB8AC3E}">
        <p14:creationId xmlns:p14="http://schemas.microsoft.com/office/powerpoint/2010/main" val="32411206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Além da sequência das atividades, o fluxograma mostra:</a:t>
            </a:r>
          </a:p>
          <a:p>
            <a:pPr lvl="1" algn="just"/>
            <a:r>
              <a:rPr lang="pt-BR" sz="2800" dirty="0"/>
              <a:t>o que é realizado em cada etapa;</a:t>
            </a:r>
          </a:p>
          <a:p>
            <a:pPr lvl="1" algn="just"/>
            <a:r>
              <a:rPr lang="pt-BR" sz="2800" dirty="0"/>
              <a:t>os materiais ou serviços que entram e saem do processo;</a:t>
            </a:r>
          </a:p>
          <a:p>
            <a:pPr lvl="1" algn="just"/>
            <a:r>
              <a:rPr lang="pt-BR" sz="2800" dirty="0"/>
              <a:t>as decisões que devem ser tomadas; e</a:t>
            </a:r>
          </a:p>
          <a:p>
            <a:pPr lvl="1" algn="just"/>
            <a:r>
              <a:rPr lang="pt-BR" sz="2800" dirty="0"/>
              <a:t>as pessoas envolvidas (cadeia cliente/fornecedor).</a:t>
            </a:r>
          </a:p>
        </p:txBody>
      </p:sp>
    </p:spTree>
    <p:extLst>
      <p:ext uri="{BB962C8B-B14F-4D97-AF65-F5344CB8AC3E}">
        <p14:creationId xmlns:p14="http://schemas.microsoft.com/office/powerpoint/2010/main" val="8079019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O fluxograma torna mais fácil a análise de um processo à identificação:</a:t>
            </a:r>
          </a:p>
          <a:p>
            <a:pPr lvl="1" algn="just"/>
            <a:r>
              <a:rPr lang="pt-BR" sz="2800" dirty="0"/>
              <a:t>das entradas e de seus fornecedores;</a:t>
            </a:r>
          </a:p>
          <a:p>
            <a:pPr lvl="1" algn="just"/>
            <a:r>
              <a:rPr lang="pt-BR" sz="2800" dirty="0"/>
              <a:t>das saídas e de seus clientes;</a:t>
            </a:r>
          </a:p>
          <a:p>
            <a:pPr lvl="1" algn="just"/>
            <a:r>
              <a:rPr lang="pt-BR" sz="2800" dirty="0"/>
              <a:t>de pontos críticos do processo.</a:t>
            </a:r>
          </a:p>
        </p:txBody>
      </p:sp>
    </p:spTree>
    <p:extLst>
      <p:ext uri="{BB962C8B-B14F-4D97-AF65-F5344CB8AC3E}">
        <p14:creationId xmlns:p14="http://schemas.microsoft.com/office/powerpoint/2010/main" val="31723512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Seta</a:t>
            </a:r>
          </a:p>
          <a:p>
            <a:pPr algn="just"/>
            <a:r>
              <a:rPr lang="pt-BR" sz="3600" dirty="0"/>
              <a:t>Símbolo de conexão que serve para indicar uma interligação entre dois outros símbolos e a direção do fluxo.</a:t>
            </a:r>
          </a:p>
        </p:txBody>
      </p:sp>
      <p:cxnSp>
        <p:nvCxnSpPr>
          <p:cNvPr id="3" name="Conector de Seta Reta 2">
            <a:extLst>
              <a:ext uri="{FF2B5EF4-FFF2-40B4-BE49-F238E27FC236}">
                <a16:creationId xmlns:a16="http://schemas.microsoft.com/office/drawing/2014/main" id="{1FE7A08B-C9A7-48FE-8067-0EF18EAF0A0D}"/>
              </a:ext>
            </a:extLst>
          </p:cNvPr>
          <p:cNvCxnSpPr/>
          <p:nvPr/>
        </p:nvCxnSpPr>
        <p:spPr>
          <a:xfrm>
            <a:off x="4423150" y="5208623"/>
            <a:ext cx="3600400" cy="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11542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Terminação</a:t>
            </a:r>
          </a:p>
          <a:p>
            <a:pPr algn="just"/>
            <a:r>
              <a:rPr lang="pt-BR" sz="3600" dirty="0"/>
              <a:t>Indica o início ou o fim de um fluxo no diagrama de processos.</a:t>
            </a:r>
          </a:p>
        </p:txBody>
      </p:sp>
      <p:sp>
        <p:nvSpPr>
          <p:cNvPr id="4" name="Fluxograma: Terminação 3">
            <a:extLst>
              <a:ext uri="{FF2B5EF4-FFF2-40B4-BE49-F238E27FC236}">
                <a16:creationId xmlns:a16="http://schemas.microsoft.com/office/drawing/2014/main" id="{0162AABC-302B-4A54-92D5-EABDBE3AFCF7}"/>
              </a:ext>
            </a:extLst>
          </p:cNvPr>
          <p:cNvSpPr/>
          <p:nvPr/>
        </p:nvSpPr>
        <p:spPr>
          <a:xfrm>
            <a:off x="4475820" y="4878176"/>
            <a:ext cx="3240360" cy="1069319"/>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52692952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Processo</a:t>
            </a:r>
          </a:p>
          <a:p>
            <a:pPr algn="just"/>
            <a:r>
              <a:rPr lang="pt-BR" sz="3600" dirty="0"/>
              <a:t>Indica um determinado processo e suas funções e atividades.</a:t>
            </a:r>
          </a:p>
        </p:txBody>
      </p:sp>
      <p:sp>
        <p:nvSpPr>
          <p:cNvPr id="4" name="Fluxograma: Processo 3">
            <a:extLst>
              <a:ext uri="{FF2B5EF4-FFF2-40B4-BE49-F238E27FC236}">
                <a16:creationId xmlns:a16="http://schemas.microsoft.com/office/drawing/2014/main" id="{B3AF2A4D-F3AC-4426-A2D0-5E677F30A76F}"/>
              </a:ext>
            </a:extLst>
          </p:cNvPr>
          <p:cNvSpPr/>
          <p:nvPr/>
        </p:nvSpPr>
        <p:spPr>
          <a:xfrm>
            <a:off x="4403812" y="4964134"/>
            <a:ext cx="3384376" cy="11521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11761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fontScale="90000"/>
          </a:bodyPr>
          <a:lstStyle/>
          <a:p>
            <a:r>
              <a:rPr lang="en-US" dirty="0"/>
              <a:t>American Society for Quality – ASQ / The American National Standards Institute – ANSI, 1978</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 “A totalidade dos requisitos e características de um produto ou serviço que estabelecem a sua capacidade de satisfazer determinadas necessidades”. </a:t>
            </a:r>
          </a:p>
        </p:txBody>
      </p:sp>
    </p:spTree>
    <p:extLst>
      <p:ext uri="{BB962C8B-B14F-4D97-AF65-F5344CB8AC3E}">
        <p14:creationId xmlns:p14="http://schemas.microsoft.com/office/powerpoint/2010/main" val="19015773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Decisão</a:t>
            </a:r>
          </a:p>
          <a:p>
            <a:pPr algn="just"/>
            <a:r>
              <a:rPr lang="pt-BR" sz="3600" dirty="0"/>
              <a:t>Indica que uma decisão terá que ser tomada e que o fluxo do processo seguirá determinada direção em função dessa decisão.</a:t>
            </a:r>
          </a:p>
        </p:txBody>
      </p:sp>
      <p:sp>
        <p:nvSpPr>
          <p:cNvPr id="4" name="Fluxograma: Decisão 3">
            <a:extLst>
              <a:ext uri="{FF2B5EF4-FFF2-40B4-BE49-F238E27FC236}">
                <a16:creationId xmlns:a16="http://schemas.microsoft.com/office/drawing/2014/main" id="{583FE376-D4C3-42BC-88B4-94B52CD7B9A0}"/>
              </a:ext>
            </a:extLst>
          </p:cNvPr>
          <p:cNvSpPr/>
          <p:nvPr/>
        </p:nvSpPr>
        <p:spPr>
          <a:xfrm>
            <a:off x="4511824" y="4295773"/>
            <a:ext cx="3168352" cy="2122796"/>
          </a:xfrm>
          <a:prstGeom prst="flowChartDecis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4964840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Dados</a:t>
            </a:r>
          </a:p>
          <a:p>
            <a:pPr algn="just"/>
            <a:r>
              <a:rPr lang="pt-BR" sz="3600" dirty="0"/>
              <a:t>Representa qualquer tipo de dado no fluxograma.</a:t>
            </a:r>
          </a:p>
        </p:txBody>
      </p:sp>
      <p:sp>
        <p:nvSpPr>
          <p:cNvPr id="4" name="Fluxograma: Dados 3">
            <a:extLst>
              <a:ext uri="{FF2B5EF4-FFF2-40B4-BE49-F238E27FC236}">
                <a16:creationId xmlns:a16="http://schemas.microsoft.com/office/drawing/2014/main" id="{E76E7105-B489-4E60-99AE-E4FFC340593A}"/>
              </a:ext>
            </a:extLst>
          </p:cNvPr>
          <p:cNvSpPr/>
          <p:nvPr/>
        </p:nvSpPr>
        <p:spPr>
          <a:xfrm>
            <a:off x="4496584" y="4892734"/>
            <a:ext cx="3168352" cy="1152128"/>
          </a:xfrm>
          <a:prstGeom prst="flowChartInputOutp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5100577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Documento</a:t>
            </a:r>
          </a:p>
          <a:p>
            <a:pPr algn="just"/>
            <a:r>
              <a:rPr lang="pt-BR" sz="3600" dirty="0"/>
              <a:t>É um tipo de dado ou informação que pode ser lida por pessoas, como um relatório impresso, por exemplo.</a:t>
            </a:r>
          </a:p>
        </p:txBody>
      </p:sp>
      <p:sp>
        <p:nvSpPr>
          <p:cNvPr id="4" name="Fluxograma: Documento 3">
            <a:extLst>
              <a:ext uri="{FF2B5EF4-FFF2-40B4-BE49-F238E27FC236}">
                <a16:creationId xmlns:a16="http://schemas.microsoft.com/office/drawing/2014/main" id="{AC0999F8-A9E9-4CA6-B7AF-8CF0FA357E73}"/>
              </a:ext>
            </a:extLst>
          </p:cNvPr>
          <p:cNvSpPr/>
          <p:nvPr/>
        </p:nvSpPr>
        <p:spPr>
          <a:xfrm>
            <a:off x="4619836" y="4305174"/>
            <a:ext cx="2952328" cy="1978060"/>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4715405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Vários Documento</a:t>
            </a:r>
          </a:p>
          <a:p>
            <a:pPr algn="just"/>
            <a:r>
              <a:rPr lang="pt-BR" sz="3600" dirty="0"/>
              <a:t>Indica que há vários documentos.</a:t>
            </a:r>
          </a:p>
        </p:txBody>
      </p:sp>
      <p:sp>
        <p:nvSpPr>
          <p:cNvPr id="4" name="Fluxograma: Vários Documentos 3">
            <a:extLst>
              <a:ext uri="{FF2B5EF4-FFF2-40B4-BE49-F238E27FC236}">
                <a16:creationId xmlns:a16="http://schemas.microsoft.com/office/drawing/2014/main" id="{A0B333B1-F364-4B15-8B4E-5E2E62A3F4E6}"/>
              </a:ext>
            </a:extLst>
          </p:cNvPr>
          <p:cNvSpPr/>
          <p:nvPr/>
        </p:nvSpPr>
        <p:spPr>
          <a:xfrm>
            <a:off x="4511824" y="4016224"/>
            <a:ext cx="3168352" cy="2267010"/>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72627168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Preparação</a:t>
            </a:r>
          </a:p>
          <a:p>
            <a:pPr algn="just"/>
            <a:r>
              <a:rPr lang="pt-BR" sz="3600" dirty="0"/>
              <a:t>Faz a diferenciação entre passos que preparam para o trabalho e passos que, na realidade, executam o trabalho. </a:t>
            </a:r>
          </a:p>
        </p:txBody>
      </p:sp>
      <p:sp>
        <p:nvSpPr>
          <p:cNvPr id="8" name="Fluxograma: Preparação 7">
            <a:extLst>
              <a:ext uri="{FF2B5EF4-FFF2-40B4-BE49-F238E27FC236}">
                <a16:creationId xmlns:a16="http://schemas.microsoft.com/office/drawing/2014/main" id="{656D75AB-3E9F-4E51-9FE2-9B76F2B10704}"/>
              </a:ext>
            </a:extLst>
          </p:cNvPr>
          <p:cNvSpPr/>
          <p:nvPr/>
        </p:nvSpPr>
        <p:spPr>
          <a:xfrm>
            <a:off x="4979876" y="4993918"/>
            <a:ext cx="2232248" cy="1289316"/>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0517492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779A23E-1181-4FED-8D7F-9E5FB9C8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6E7CEFAB-3D05-4F5B-BDB0-803004C4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sultado de imagem para FLUXOGRAMA DA VIDA">
            <a:extLst>
              <a:ext uri="{FF2B5EF4-FFF2-40B4-BE49-F238E27FC236}">
                <a16:creationId xmlns:a16="http://schemas.microsoft.com/office/drawing/2014/main" id="{6AACA2E0-6953-4071-B1E5-88838D550B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310467" y="643467"/>
            <a:ext cx="5571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3817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osango 1">
            <a:extLst>
              <a:ext uri="{FF2B5EF4-FFF2-40B4-BE49-F238E27FC236}">
                <a16:creationId xmlns:a16="http://schemas.microsoft.com/office/drawing/2014/main" id="{110C4AB1-9AF4-4DE3-84AA-AA55384B40F0}"/>
              </a:ext>
            </a:extLst>
          </p:cNvPr>
          <p:cNvSpPr/>
          <p:nvPr/>
        </p:nvSpPr>
        <p:spPr>
          <a:xfrm>
            <a:off x="3214092" y="914594"/>
            <a:ext cx="2592289" cy="1494971"/>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Você tem um problema?</a:t>
            </a:r>
          </a:p>
          <a:p>
            <a:pPr algn="ctr"/>
            <a:endParaRPr lang="pt-BR"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856CD53D-68AB-4172-817F-91073C57945B}"/>
              </a:ext>
            </a:extLst>
          </p:cNvPr>
          <p:cNvSpPr/>
          <p:nvPr/>
        </p:nvSpPr>
        <p:spPr>
          <a:xfrm>
            <a:off x="6060379" y="4891506"/>
            <a:ext cx="1799772" cy="59508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latin typeface="Arial" panose="020B0604020202020204" pitchFamily="34" charset="0"/>
                <a:cs typeface="Arial" panose="020B0604020202020204" pitchFamily="34" charset="0"/>
              </a:rPr>
              <a:t>Não se preocupe</a:t>
            </a:r>
          </a:p>
        </p:txBody>
      </p:sp>
      <p:cxnSp>
        <p:nvCxnSpPr>
          <p:cNvPr id="4" name="Conector Angulado 3">
            <a:extLst>
              <a:ext uri="{FF2B5EF4-FFF2-40B4-BE49-F238E27FC236}">
                <a16:creationId xmlns:a16="http://schemas.microsoft.com/office/drawing/2014/main" id="{259F0D49-B030-40FB-BA67-1967CE7838CF}"/>
              </a:ext>
            </a:extLst>
          </p:cNvPr>
          <p:cNvCxnSpPr>
            <a:cxnSpLocks/>
            <a:stCxn id="2" idx="3"/>
            <a:endCxn id="3" idx="0"/>
          </p:cNvCxnSpPr>
          <p:nvPr/>
        </p:nvCxnSpPr>
        <p:spPr>
          <a:xfrm>
            <a:off x="5806381" y="1662080"/>
            <a:ext cx="1153884" cy="32294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Losango 4">
            <a:extLst>
              <a:ext uri="{FF2B5EF4-FFF2-40B4-BE49-F238E27FC236}">
                <a16:creationId xmlns:a16="http://schemas.microsoft.com/office/drawing/2014/main" id="{4B400A23-814A-4007-829C-9BF0BCF1939D}"/>
              </a:ext>
            </a:extLst>
          </p:cNvPr>
          <p:cNvSpPr/>
          <p:nvPr/>
        </p:nvSpPr>
        <p:spPr>
          <a:xfrm>
            <a:off x="3214092" y="3076440"/>
            <a:ext cx="2592289" cy="1494971"/>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Você pode fazer algo?</a:t>
            </a:r>
          </a:p>
          <a:p>
            <a:pPr algn="ctr"/>
            <a:endParaRPr lang="pt-BR" dirty="0">
              <a:latin typeface="Arial" panose="020B0604020202020204" pitchFamily="34" charset="0"/>
              <a:cs typeface="Arial" panose="020B0604020202020204" pitchFamily="34" charset="0"/>
            </a:endParaRPr>
          </a:p>
        </p:txBody>
      </p:sp>
      <p:cxnSp>
        <p:nvCxnSpPr>
          <p:cNvPr id="6" name="Conector Angulado 5">
            <a:extLst>
              <a:ext uri="{FF2B5EF4-FFF2-40B4-BE49-F238E27FC236}">
                <a16:creationId xmlns:a16="http://schemas.microsoft.com/office/drawing/2014/main" id="{D5DCC99A-EEEA-41C7-AD3A-10418D07BD81}"/>
              </a:ext>
            </a:extLst>
          </p:cNvPr>
          <p:cNvCxnSpPr>
            <a:cxnSpLocks/>
            <a:stCxn id="2" idx="2"/>
            <a:endCxn id="5" idx="0"/>
          </p:cNvCxnSpPr>
          <p:nvPr/>
        </p:nvCxnSpPr>
        <p:spPr>
          <a:xfrm rot="5400000">
            <a:off x="4176800" y="2743002"/>
            <a:ext cx="666875"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BF81F496-85A8-4C71-B442-970D862438B5}"/>
              </a:ext>
            </a:extLst>
          </p:cNvPr>
          <p:cNvSpPr txBox="1"/>
          <p:nvPr/>
        </p:nvSpPr>
        <p:spPr>
          <a:xfrm>
            <a:off x="6060379" y="1306478"/>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
        <p:nvSpPr>
          <p:cNvPr id="8" name="CaixaDeTexto 7">
            <a:extLst>
              <a:ext uri="{FF2B5EF4-FFF2-40B4-BE49-F238E27FC236}">
                <a16:creationId xmlns:a16="http://schemas.microsoft.com/office/drawing/2014/main" id="{309B26B0-6E84-42FA-8C4C-5481F37FDA49}"/>
              </a:ext>
            </a:extLst>
          </p:cNvPr>
          <p:cNvSpPr txBox="1"/>
          <p:nvPr/>
        </p:nvSpPr>
        <p:spPr>
          <a:xfrm>
            <a:off x="4702389" y="2551078"/>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cxnSp>
        <p:nvCxnSpPr>
          <p:cNvPr id="9" name="Conector Angulado 8">
            <a:extLst>
              <a:ext uri="{FF2B5EF4-FFF2-40B4-BE49-F238E27FC236}">
                <a16:creationId xmlns:a16="http://schemas.microsoft.com/office/drawing/2014/main" id="{0C10DE72-FC28-45F8-ABF8-4FB08F72F459}"/>
              </a:ext>
            </a:extLst>
          </p:cNvPr>
          <p:cNvCxnSpPr>
            <a:cxnSpLocks/>
            <a:stCxn id="5" idx="3"/>
            <a:endCxn id="3" idx="0"/>
          </p:cNvCxnSpPr>
          <p:nvPr/>
        </p:nvCxnSpPr>
        <p:spPr>
          <a:xfrm>
            <a:off x="5806381" y="3823926"/>
            <a:ext cx="1153884" cy="10675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do 9">
            <a:extLst>
              <a:ext uri="{FF2B5EF4-FFF2-40B4-BE49-F238E27FC236}">
                <a16:creationId xmlns:a16="http://schemas.microsoft.com/office/drawing/2014/main" id="{CDD076FD-1CFB-42FF-98B2-76361A6CA737}"/>
              </a:ext>
            </a:extLst>
          </p:cNvPr>
          <p:cNvCxnSpPr>
            <a:cxnSpLocks/>
            <a:stCxn id="5" idx="2"/>
            <a:endCxn id="3" idx="1"/>
          </p:cNvCxnSpPr>
          <p:nvPr/>
        </p:nvCxnSpPr>
        <p:spPr>
          <a:xfrm rot="16200000" flipH="1">
            <a:off x="4976489" y="4105159"/>
            <a:ext cx="617638" cy="1550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uxograma: Terminação 10">
            <a:extLst>
              <a:ext uri="{FF2B5EF4-FFF2-40B4-BE49-F238E27FC236}">
                <a16:creationId xmlns:a16="http://schemas.microsoft.com/office/drawing/2014/main" id="{C1A9D9BD-ED91-413F-BC61-4D0847064533}"/>
              </a:ext>
            </a:extLst>
          </p:cNvPr>
          <p:cNvSpPr/>
          <p:nvPr/>
        </p:nvSpPr>
        <p:spPr>
          <a:xfrm>
            <a:off x="3753225" y="0"/>
            <a:ext cx="1501324" cy="49543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Início</a:t>
            </a:r>
          </a:p>
        </p:txBody>
      </p:sp>
      <p:sp>
        <p:nvSpPr>
          <p:cNvPr id="12" name="Fluxograma: Terminação 11">
            <a:extLst>
              <a:ext uri="{FF2B5EF4-FFF2-40B4-BE49-F238E27FC236}">
                <a16:creationId xmlns:a16="http://schemas.microsoft.com/office/drawing/2014/main" id="{90208923-513C-4F7E-84FA-886C110C701B}"/>
              </a:ext>
            </a:extLst>
          </p:cNvPr>
          <p:cNvSpPr/>
          <p:nvPr/>
        </p:nvSpPr>
        <p:spPr>
          <a:xfrm>
            <a:off x="6209603" y="5959088"/>
            <a:ext cx="1501324" cy="49543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Fim</a:t>
            </a:r>
          </a:p>
        </p:txBody>
      </p:sp>
      <p:cxnSp>
        <p:nvCxnSpPr>
          <p:cNvPr id="13" name="Conector Angulado 12">
            <a:extLst>
              <a:ext uri="{FF2B5EF4-FFF2-40B4-BE49-F238E27FC236}">
                <a16:creationId xmlns:a16="http://schemas.microsoft.com/office/drawing/2014/main" id="{6C48717E-7139-42CD-A9B5-778B2CFA4D3D}"/>
              </a:ext>
            </a:extLst>
          </p:cNvPr>
          <p:cNvCxnSpPr>
            <a:cxnSpLocks/>
            <a:stCxn id="11" idx="2"/>
            <a:endCxn id="2" idx="0"/>
          </p:cNvCxnSpPr>
          <p:nvPr/>
        </p:nvCxnSpPr>
        <p:spPr>
          <a:xfrm rot="16200000" flipH="1">
            <a:off x="4297484" y="701840"/>
            <a:ext cx="419157" cy="63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do 13">
            <a:extLst>
              <a:ext uri="{FF2B5EF4-FFF2-40B4-BE49-F238E27FC236}">
                <a16:creationId xmlns:a16="http://schemas.microsoft.com/office/drawing/2014/main" id="{B31A1C3E-5E60-4E36-A0DC-08453CE9935D}"/>
              </a:ext>
            </a:extLst>
          </p:cNvPr>
          <p:cNvCxnSpPr>
            <a:stCxn id="3" idx="2"/>
            <a:endCxn id="12" idx="0"/>
          </p:cNvCxnSpPr>
          <p:nvPr/>
        </p:nvCxnSpPr>
        <p:spPr>
          <a:xfrm rot="5400000">
            <a:off x="6724019" y="5722839"/>
            <a:ext cx="472495"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55203A5F-7A4D-4187-B0B0-69AA16E33818}"/>
              </a:ext>
            </a:extLst>
          </p:cNvPr>
          <p:cNvSpPr txBox="1"/>
          <p:nvPr/>
        </p:nvSpPr>
        <p:spPr>
          <a:xfrm>
            <a:off x="5884394" y="3468324"/>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
        <p:nvSpPr>
          <p:cNvPr id="16" name="CaixaDeTexto 15">
            <a:extLst>
              <a:ext uri="{FF2B5EF4-FFF2-40B4-BE49-F238E27FC236}">
                <a16:creationId xmlns:a16="http://schemas.microsoft.com/office/drawing/2014/main" id="{212EA2F9-286A-48D6-B9E2-BBEB9B8439E2}"/>
              </a:ext>
            </a:extLst>
          </p:cNvPr>
          <p:cNvSpPr txBox="1"/>
          <p:nvPr/>
        </p:nvSpPr>
        <p:spPr>
          <a:xfrm>
            <a:off x="4659750" y="4725750"/>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spTree>
    <p:extLst>
      <p:ext uri="{BB962C8B-B14F-4D97-AF65-F5344CB8AC3E}">
        <p14:creationId xmlns:p14="http://schemas.microsoft.com/office/powerpoint/2010/main" val="24124131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osango 4">
            <a:extLst>
              <a:ext uri="{FF2B5EF4-FFF2-40B4-BE49-F238E27FC236}">
                <a16:creationId xmlns:a16="http://schemas.microsoft.com/office/drawing/2014/main" id="{4B400A23-814A-4007-829C-9BF0BCF1939D}"/>
              </a:ext>
            </a:extLst>
          </p:cNvPr>
          <p:cNvSpPr/>
          <p:nvPr/>
        </p:nvSpPr>
        <p:spPr>
          <a:xfrm>
            <a:off x="4433292" y="3076440"/>
            <a:ext cx="2592289" cy="1494971"/>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Decisão</a:t>
            </a:r>
          </a:p>
          <a:p>
            <a:pPr algn="ctr"/>
            <a:endParaRPr lang="pt-BR" dirty="0">
              <a:latin typeface="Arial" panose="020B0604020202020204" pitchFamily="34" charset="0"/>
              <a:cs typeface="Arial" panose="020B0604020202020204" pitchFamily="34" charset="0"/>
            </a:endParaRPr>
          </a:p>
        </p:txBody>
      </p:sp>
      <p:cxnSp>
        <p:nvCxnSpPr>
          <p:cNvPr id="9" name="Conector Angulado 8">
            <a:extLst>
              <a:ext uri="{FF2B5EF4-FFF2-40B4-BE49-F238E27FC236}">
                <a16:creationId xmlns:a16="http://schemas.microsoft.com/office/drawing/2014/main" id="{0C10DE72-FC28-45F8-ABF8-4FB08F72F459}"/>
              </a:ext>
            </a:extLst>
          </p:cNvPr>
          <p:cNvCxnSpPr>
            <a:cxnSpLocks/>
            <a:stCxn id="5" idx="3"/>
            <a:endCxn id="25" idx="3"/>
          </p:cNvCxnSpPr>
          <p:nvPr/>
        </p:nvCxnSpPr>
        <p:spPr>
          <a:xfrm flipH="1" flipV="1">
            <a:off x="6633632" y="2339925"/>
            <a:ext cx="391949" cy="1484001"/>
          </a:xfrm>
          <a:prstGeom prst="bentConnector3">
            <a:avLst>
              <a:gd name="adj1" fmla="val -193568"/>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uxograma: Terminação 10">
            <a:extLst>
              <a:ext uri="{FF2B5EF4-FFF2-40B4-BE49-F238E27FC236}">
                <a16:creationId xmlns:a16="http://schemas.microsoft.com/office/drawing/2014/main" id="{C1A9D9BD-ED91-413F-BC61-4D0847064533}"/>
              </a:ext>
            </a:extLst>
          </p:cNvPr>
          <p:cNvSpPr/>
          <p:nvPr/>
        </p:nvSpPr>
        <p:spPr>
          <a:xfrm>
            <a:off x="4983084" y="1142497"/>
            <a:ext cx="1501324" cy="49543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Início</a:t>
            </a:r>
          </a:p>
        </p:txBody>
      </p:sp>
      <p:sp>
        <p:nvSpPr>
          <p:cNvPr id="12" name="Fluxograma: Terminação 11">
            <a:extLst>
              <a:ext uri="{FF2B5EF4-FFF2-40B4-BE49-F238E27FC236}">
                <a16:creationId xmlns:a16="http://schemas.microsoft.com/office/drawing/2014/main" id="{90208923-513C-4F7E-84FA-886C110C701B}"/>
              </a:ext>
            </a:extLst>
          </p:cNvPr>
          <p:cNvSpPr/>
          <p:nvPr/>
        </p:nvSpPr>
        <p:spPr>
          <a:xfrm>
            <a:off x="4983084" y="5059183"/>
            <a:ext cx="1501324" cy="49543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latin typeface="Arial" panose="020B0604020202020204" pitchFamily="34" charset="0"/>
                <a:cs typeface="Arial" panose="020B0604020202020204" pitchFamily="34" charset="0"/>
              </a:rPr>
              <a:t>Fim</a:t>
            </a:r>
          </a:p>
        </p:txBody>
      </p:sp>
      <p:sp>
        <p:nvSpPr>
          <p:cNvPr id="15" name="CaixaDeTexto 14">
            <a:extLst>
              <a:ext uri="{FF2B5EF4-FFF2-40B4-BE49-F238E27FC236}">
                <a16:creationId xmlns:a16="http://schemas.microsoft.com/office/drawing/2014/main" id="{55203A5F-7A4D-4187-B0B0-69AA16E33818}"/>
              </a:ext>
            </a:extLst>
          </p:cNvPr>
          <p:cNvSpPr txBox="1"/>
          <p:nvPr/>
        </p:nvSpPr>
        <p:spPr>
          <a:xfrm>
            <a:off x="7103594" y="3468324"/>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
        <p:nvSpPr>
          <p:cNvPr id="16" name="CaixaDeTexto 15">
            <a:extLst>
              <a:ext uri="{FF2B5EF4-FFF2-40B4-BE49-F238E27FC236}">
                <a16:creationId xmlns:a16="http://schemas.microsoft.com/office/drawing/2014/main" id="{212EA2F9-286A-48D6-B9E2-BBEB9B8439E2}"/>
              </a:ext>
            </a:extLst>
          </p:cNvPr>
          <p:cNvSpPr txBox="1"/>
          <p:nvPr/>
        </p:nvSpPr>
        <p:spPr>
          <a:xfrm>
            <a:off x="5757986" y="4614587"/>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sp>
        <p:nvSpPr>
          <p:cNvPr id="25" name="Retângulo 24">
            <a:extLst>
              <a:ext uri="{FF2B5EF4-FFF2-40B4-BE49-F238E27FC236}">
                <a16:creationId xmlns:a16="http://schemas.microsoft.com/office/drawing/2014/main" id="{DB9FE123-6A9A-4025-BABC-A135DE6E5EBE}"/>
              </a:ext>
            </a:extLst>
          </p:cNvPr>
          <p:cNvSpPr/>
          <p:nvPr/>
        </p:nvSpPr>
        <p:spPr>
          <a:xfrm>
            <a:off x="4833860" y="2042382"/>
            <a:ext cx="1799772" cy="59508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latin typeface="Arial" panose="020B0604020202020204" pitchFamily="34" charset="0"/>
                <a:cs typeface="Arial" panose="020B0604020202020204" pitchFamily="34" charset="0"/>
              </a:rPr>
              <a:t>Frase do processo</a:t>
            </a:r>
          </a:p>
        </p:txBody>
      </p:sp>
      <p:cxnSp>
        <p:nvCxnSpPr>
          <p:cNvPr id="29" name="Conector de Seta Reta 28">
            <a:extLst>
              <a:ext uri="{FF2B5EF4-FFF2-40B4-BE49-F238E27FC236}">
                <a16:creationId xmlns:a16="http://schemas.microsoft.com/office/drawing/2014/main" id="{EAF670EF-05E6-4F09-90A5-59C4393042CF}"/>
              </a:ext>
            </a:extLst>
          </p:cNvPr>
          <p:cNvCxnSpPr>
            <a:cxnSpLocks/>
            <a:stCxn id="11" idx="2"/>
            <a:endCxn id="25" idx="0"/>
          </p:cNvCxnSpPr>
          <p:nvPr/>
        </p:nvCxnSpPr>
        <p:spPr>
          <a:xfrm>
            <a:off x="5733746" y="1637934"/>
            <a:ext cx="0" cy="404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de Seta Reta 31">
            <a:extLst>
              <a:ext uri="{FF2B5EF4-FFF2-40B4-BE49-F238E27FC236}">
                <a16:creationId xmlns:a16="http://schemas.microsoft.com/office/drawing/2014/main" id="{CDF54975-4646-4F93-B2C0-337AA8F1AD12}"/>
              </a:ext>
            </a:extLst>
          </p:cNvPr>
          <p:cNvCxnSpPr>
            <a:cxnSpLocks/>
            <a:stCxn id="25" idx="2"/>
            <a:endCxn id="5" idx="0"/>
          </p:cNvCxnSpPr>
          <p:nvPr/>
        </p:nvCxnSpPr>
        <p:spPr>
          <a:xfrm flipH="1">
            <a:off x="5729437" y="2637468"/>
            <a:ext cx="4309" cy="438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de Seta Reta 37">
            <a:extLst>
              <a:ext uri="{FF2B5EF4-FFF2-40B4-BE49-F238E27FC236}">
                <a16:creationId xmlns:a16="http://schemas.microsoft.com/office/drawing/2014/main" id="{7E4EBF61-8021-4F09-9F3C-BDB6E49EEE32}"/>
              </a:ext>
            </a:extLst>
          </p:cNvPr>
          <p:cNvCxnSpPr>
            <a:cxnSpLocks/>
            <a:stCxn id="5" idx="2"/>
            <a:endCxn id="12" idx="0"/>
          </p:cNvCxnSpPr>
          <p:nvPr/>
        </p:nvCxnSpPr>
        <p:spPr>
          <a:xfrm>
            <a:off x="5729437" y="4571411"/>
            <a:ext cx="4309" cy="487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6753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xograma: Terminação 10">
            <a:extLst>
              <a:ext uri="{FF2B5EF4-FFF2-40B4-BE49-F238E27FC236}">
                <a16:creationId xmlns:a16="http://schemas.microsoft.com/office/drawing/2014/main" id="{C1A9D9BD-ED91-413F-BC61-4D0847064533}"/>
              </a:ext>
            </a:extLst>
          </p:cNvPr>
          <p:cNvSpPr/>
          <p:nvPr/>
        </p:nvSpPr>
        <p:spPr>
          <a:xfrm>
            <a:off x="3090045" y="0"/>
            <a:ext cx="1501324" cy="49543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Ligar a TV</a:t>
            </a:r>
          </a:p>
        </p:txBody>
      </p:sp>
      <p:sp>
        <p:nvSpPr>
          <p:cNvPr id="15" name="CaixaDeTexto 14">
            <a:extLst>
              <a:ext uri="{FF2B5EF4-FFF2-40B4-BE49-F238E27FC236}">
                <a16:creationId xmlns:a16="http://schemas.microsoft.com/office/drawing/2014/main" id="{55203A5F-7A4D-4187-B0B0-69AA16E33818}"/>
              </a:ext>
            </a:extLst>
          </p:cNvPr>
          <p:cNvSpPr txBox="1"/>
          <p:nvPr/>
        </p:nvSpPr>
        <p:spPr>
          <a:xfrm>
            <a:off x="7020816" y="2006681"/>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
        <p:nvSpPr>
          <p:cNvPr id="16" name="CaixaDeTexto 15">
            <a:extLst>
              <a:ext uri="{FF2B5EF4-FFF2-40B4-BE49-F238E27FC236}">
                <a16:creationId xmlns:a16="http://schemas.microsoft.com/office/drawing/2014/main" id="{212EA2F9-286A-48D6-B9E2-BBEB9B8439E2}"/>
              </a:ext>
            </a:extLst>
          </p:cNvPr>
          <p:cNvSpPr txBox="1"/>
          <p:nvPr/>
        </p:nvSpPr>
        <p:spPr>
          <a:xfrm>
            <a:off x="6952795" y="6160168"/>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cxnSp>
        <p:nvCxnSpPr>
          <p:cNvPr id="29" name="Conector de Seta Reta 28">
            <a:extLst>
              <a:ext uri="{FF2B5EF4-FFF2-40B4-BE49-F238E27FC236}">
                <a16:creationId xmlns:a16="http://schemas.microsoft.com/office/drawing/2014/main" id="{EAF670EF-05E6-4F09-90A5-59C4393042CF}"/>
              </a:ext>
            </a:extLst>
          </p:cNvPr>
          <p:cNvCxnSpPr>
            <a:cxnSpLocks/>
            <a:stCxn id="11" idx="2"/>
            <a:endCxn id="10" idx="0"/>
          </p:cNvCxnSpPr>
          <p:nvPr/>
        </p:nvCxnSpPr>
        <p:spPr>
          <a:xfrm>
            <a:off x="3840707" y="495437"/>
            <a:ext cx="0" cy="3032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de Seta Reta 31">
            <a:extLst>
              <a:ext uri="{FF2B5EF4-FFF2-40B4-BE49-F238E27FC236}">
                <a16:creationId xmlns:a16="http://schemas.microsoft.com/office/drawing/2014/main" id="{CDF54975-4646-4F93-B2C0-337AA8F1AD12}"/>
              </a:ext>
            </a:extLst>
          </p:cNvPr>
          <p:cNvCxnSpPr>
            <a:cxnSpLocks/>
            <a:stCxn id="10" idx="3"/>
            <a:endCxn id="14" idx="1"/>
          </p:cNvCxnSpPr>
          <p:nvPr/>
        </p:nvCxnSpPr>
        <p:spPr>
          <a:xfrm>
            <a:off x="4954353" y="1440883"/>
            <a:ext cx="808435" cy="4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AAB0122B-7654-4355-9792-DB103E4D38B9}"/>
              </a:ext>
            </a:extLst>
          </p:cNvPr>
          <p:cNvSpPr/>
          <p:nvPr/>
        </p:nvSpPr>
        <p:spPr>
          <a:xfrm>
            <a:off x="5976548" y="2388534"/>
            <a:ext cx="1799772" cy="59508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latin typeface="Arial" panose="020B0604020202020204" pitchFamily="34" charset="0"/>
                <a:cs typeface="Arial" panose="020B0604020202020204" pitchFamily="34" charset="0"/>
              </a:rPr>
              <a:t>Conectar o cabo</a:t>
            </a:r>
          </a:p>
        </p:txBody>
      </p:sp>
      <p:sp>
        <p:nvSpPr>
          <p:cNvPr id="10" name="Losango 9">
            <a:extLst>
              <a:ext uri="{FF2B5EF4-FFF2-40B4-BE49-F238E27FC236}">
                <a16:creationId xmlns:a16="http://schemas.microsoft.com/office/drawing/2014/main" id="{9003A9D2-8EC0-464D-9AE7-810859267FA7}"/>
              </a:ext>
            </a:extLst>
          </p:cNvPr>
          <p:cNvSpPr/>
          <p:nvPr/>
        </p:nvSpPr>
        <p:spPr>
          <a:xfrm>
            <a:off x="2727060" y="798644"/>
            <a:ext cx="2227293" cy="128447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sz="1400" dirty="0">
              <a:latin typeface="Arial" panose="020B0604020202020204" pitchFamily="34" charset="0"/>
              <a:cs typeface="Arial" panose="020B0604020202020204" pitchFamily="34" charset="0"/>
            </a:endParaRPr>
          </a:p>
          <a:p>
            <a:pPr algn="ctr"/>
            <a:r>
              <a:rPr lang="pt-BR" sz="1400" dirty="0">
                <a:latin typeface="Arial" panose="020B0604020202020204" pitchFamily="34" charset="0"/>
                <a:cs typeface="Arial" panose="020B0604020202020204" pitchFamily="34" charset="0"/>
              </a:rPr>
              <a:t>Aparece imagem?</a:t>
            </a:r>
          </a:p>
          <a:p>
            <a:pPr algn="ctr"/>
            <a:endParaRPr lang="pt-BR" sz="1400" dirty="0">
              <a:latin typeface="Arial" panose="020B0604020202020204" pitchFamily="34" charset="0"/>
              <a:cs typeface="Arial" panose="020B0604020202020204" pitchFamily="34" charset="0"/>
            </a:endParaRPr>
          </a:p>
        </p:txBody>
      </p:sp>
      <p:sp>
        <p:nvSpPr>
          <p:cNvPr id="14" name="Losango 13">
            <a:extLst>
              <a:ext uri="{FF2B5EF4-FFF2-40B4-BE49-F238E27FC236}">
                <a16:creationId xmlns:a16="http://schemas.microsoft.com/office/drawing/2014/main" id="{540EF397-AC9E-48A8-92DC-F0C4DA02752E}"/>
              </a:ext>
            </a:extLst>
          </p:cNvPr>
          <p:cNvSpPr/>
          <p:nvPr/>
        </p:nvSpPr>
        <p:spPr>
          <a:xfrm>
            <a:off x="5762788" y="802844"/>
            <a:ext cx="2227293" cy="128447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sz="1400" dirty="0">
              <a:latin typeface="Arial" panose="020B0604020202020204" pitchFamily="34" charset="0"/>
              <a:cs typeface="Arial" panose="020B0604020202020204" pitchFamily="34" charset="0"/>
            </a:endParaRPr>
          </a:p>
          <a:p>
            <a:pPr algn="ctr"/>
            <a:r>
              <a:rPr lang="pt-BR" sz="1400" dirty="0">
                <a:latin typeface="Arial" panose="020B0604020202020204" pitchFamily="34" charset="0"/>
                <a:cs typeface="Arial" panose="020B0604020202020204" pitchFamily="34" charset="0"/>
              </a:rPr>
              <a:t>Cabo conectado?</a:t>
            </a:r>
          </a:p>
          <a:p>
            <a:pPr algn="ctr"/>
            <a:endParaRPr lang="pt-BR" sz="1400" dirty="0">
              <a:latin typeface="Arial" panose="020B0604020202020204" pitchFamily="34" charset="0"/>
              <a:cs typeface="Arial" panose="020B0604020202020204" pitchFamily="34" charset="0"/>
            </a:endParaRPr>
          </a:p>
        </p:txBody>
      </p:sp>
      <p:cxnSp>
        <p:nvCxnSpPr>
          <p:cNvPr id="27" name="Conector de Seta Reta 26">
            <a:extLst>
              <a:ext uri="{FF2B5EF4-FFF2-40B4-BE49-F238E27FC236}">
                <a16:creationId xmlns:a16="http://schemas.microsoft.com/office/drawing/2014/main" id="{875E5E0A-A7A0-4798-BCD2-B0A907FD4D4E}"/>
              </a:ext>
            </a:extLst>
          </p:cNvPr>
          <p:cNvCxnSpPr>
            <a:cxnSpLocks/>
            <a:stCxn id="14" idx="2"/>
            <a:endCxn id="8" idx="0"/>
          </p:cNvCxnSpPr>
          <p:nvPr/>
        </p:nvCxnSpPr>
        <p:spPr>
          <a:xfrm flipH="1">
            <a:off x="6876434" y="2087322"/>
            <a:ext cx="1" cy="301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Losango 30">
            <a:extLst>
              <a:ext uri="{FF2B5EF4-FFF2-40B4-BE49-F238E27FC236}">
                <a16:creationId xmlns:a16="http://schemas.microsoft.com/office/drawing/2014/main" id="{67536D9F-612E-4D36-B351-1B290D5E3242}"/>
              </a:ext>
            </a:extLst>
          </p:cNvPr>
          <p:cNvSpPr/>
          <p:nvPr/>
        </p:nvSpPr>
        <p:spPr>
          <a:xfrm>
            <a:off x="5762787" y="3298000"/>
            <a:ext cx="2227293" cy="128447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Aparece imagem?</a:t>
            </a:r>
          </a:p>
        </p:txBody>
      </p:sp>
      <p:cxnSp>
        <p:nvCxnSpPr>
          <p:cNvPr id="35" name="Conector de Seta Reta 34">
            <a:extLst>
              <a:ext uri="{FF2B5EF4-FFF2-40B4-BE49-F238E27FC236}">
                <a16:creationId xmlns:a16="http://schemas.microsoft.com/office/drawing/2014/main" id="{104E7BF3-5362-4F42-8E49-A1793EEDE354}"/>
              </a:ext>
            </a:extLst>
          </p:cNvPr>
          <p:cNvCxnSpPr>
            <a:cxnSpLocks/>
            <a:stCxn id="8" idx="2"/>
            <a:endCxn id="31" idx="0"/>
          </p:cNvCxnSpPr>
          <p:nvPr/>
        </p:nvCxnSpPr>
        <p:spPr>
          <a:xfrm>
            <a:off x="6876434" y="2983620"/>
            <a:ext cx="0" cy="31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Losango 39">
            <a:extLst>
              <a:ext uri="{FF2B5EF4-FFF2-40B4-BE49-F238E27FC236}">
                <a16:creationId xmlns:a16="http://schemas.microsoft.com/office/drawing/2014/main" id="{30DEF5B0-9DDD-4684-A88A-2567D95F0EF6}"/>
              </a:ext>
            </a:extLst>
          </p:cNvPr>
          <p:cNvSpPr/>
          <p:nvPr/>
        </p:nvSpPr>
        <p:spPr>
          <a:xfrm>
            <a:off x="5752186" y="4875691"/>
            <a:ext cx="2227293" cy="128447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sz="1400" dirty="0">
              <a:latin typeface="Arial" panose="020B0604020202020204" pitchFamily="34" charset="0"/>
              <a:cs typeface="Arial" panose="020B0604020202020204" pitchFamily="34" charset="0"/>
            </a:endParaRPr>
          </a:p>
          <a:p>
            <a:pPr algn="ctr"/>
            <a:r>
              <a:rPr lang="pt-BR" sz="1400" dirty="0">
                <a:latin typeface="Arial" panose="020B0604020202020204" pitchFamily="34" charset="0"/>
                <a:cs typeface="Arial" panose="020B0604020202020204" pitchFamily="34" charset="0"/>
              </a:rPr>
              <a:t>Imagem boa?</a:t>
            </a:r>
          </a:p>
        </p:txBody>
      </p:sp>
      <p:sp>
        <p:nvSpPr>
          <p:cNvPr id="43" name="Retângulo 42">
            <a:extLst>
              <a:ext uri="{FF2B5EF4-FFF2-40B4-BE49-F238E27FC236}">
                <a16:creationId xmlns:a16="http://schemas.microsoft.com/office/drawing/2014/main" id="{4D15AB20-3CC5-46DA-ADA5-1D531ACDFDC1}"/>
              </a:ext>
            </a:extLst>
          </p:cNvPr>
          <p:cNvSpPr/>
          <p:nvPr/>
        </p:nvSpPr>
        <p:spPr>
          <a:xfrm>
            <a:off x="8815873" y="3647218"/>
            <a:ext cx="1799772" cy="59508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latin typeface="Arial" panose="020B0604020202020204" pitchFamily="34" charset="0"/>
                <a:cs typeface="Arial" panose="020B0604020202020204" pitchFamily="34" charset="0"/>
              </a:rPr>
              <a:t>Chamar o técnico</a:t>
            </a:r>
          </a:p>
        </p:txBody>
      </p:sp>
      <p:cxnSp>
        <p:nvCxnSpPr>
          <p:cNvPr id="49" name="Conector: Angulado 48">
            <a:extLst>
              <a:ext uri="{FF2B5EF4-FFF2-40B4-BE49-F238E27FC236}">
                <a16:creationId xmlns:a16="http://schemas.microsoft.com/office/drawing/2014/main" id="{F6A8D394-B7A6-460B-B7A4-D94C22F52C29}"/>
              </a:ext>
            </a:extLst>
          </p:cNvPr>
          <p:cNvCxnSpPr>
            <a:cxnSpLocks/>
            <a:stCxn id="14" idx="3"/>
            <a:endCxn id="43" idx="0"/>
          </p:cNvCxnSpPr>
          <p:nvPr/>
        </p:nvCxnSpPr>
        <p:spPr>
          <a:xfrm>
            <a:off x="7990081" y="1445083"/>
            <a:ext cx="1725678" cy="220213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de Seta Reta 49">
            <a:extLst>
              <a:ext uri="{FF2B5EF4-FFF2-40B4-BE49-F238E27FC236}">
                <a16:creationId xmlns:a16="http://schemas.microsoft.com/office/drawing/2014/main" id="{D5DD1F4C-579E-4899-9C4C-A652214492D7}"/>
              </a:ext>
            </a:extLst>
          </p:cNvPr>
          <p:cNvCxnSpPr>
            <a:cxnSpLocks/>
            <a:stCxn id="31" idx="3"/>
            <a:endCxn id="43" idx="1"/>
          </p:cNvCxnSpPr>
          <p:nvPr/>
        </p:nvCxnSpPr>
        <p:spPr>
          <a:xfrm>
            <a:off x="7990080" y="3940239"/>
            <a:ext cx="825793" cy="4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sango 57">
            <a:extLst>
              <a:ext uri="{FF2B5EF4-FFF2-40B4-BE49-F238E27FC236}">
                <a16:creationId xmlns:a16="http://schemas.microsoft.com/office/drawing/2014/main" id="{B86254B8-8FB0-4D1F-91E9-50DBB46459C4}"/>
              </a:ext>
            </a:extLst>
          </p:cNvPr>
          <p:cNvSpPr/>
          <p:nvPr/>
        </p:nvSpPr>
        <p:spPr>
          <a:xfrm>
            <a:off x="2717294" y="3289470"/>
            <a:ext cx="2227293" cy="128447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sz="1400" dirty="0">
              <a:latin typeface="Arial" panose="020B0604020202020204" pitchFamily="34" charset="0"/>
              <a:cs typeface="Arial" panose="020B0604020202020204" pitchFamily="34" charset="0"/>
            </a:endParaRPr>
          </a:p>
          <a:p>
            <a:pPr algn="ctr"/>
            <a:r>
              <a:rPr lang="pt-BR" sz="1400" dirty="0">
                <a:latin typeface="Arial" panose="020B0604020202020204" pitchFamily="34" charset="0"/>
                <a:cs typeface="Arial" panose="020B0604020202020204" pitchFamily="34" charset="0"/>
              </a:rPr>
              <a:t>Imagem boa?</a:t>
            </a:r>
          </a:p>
          <a:p>
            <a:pPr algn="ctr"/>
            <a:endParaRPr lang="pt-BR" sz="1400" dirty="0">
              <a:latin typeface="Arial" panose="020B0604020202020204" pitchFamily="34" charset="0"/>
              <a:cs typeface="Arial" panose="020B0604020202020204" pitchFamily="34" charset="0"/>
            </a:endParaRPr>
          </a:p>
        </p:txBody>
      </p:sp>
      <p:cxnSp>
        <p:nvCxnSpPr>
          <p:cNvPr id="59" name="Conector de Seta Reta 58">
            <a:extLst>
              <a:ext uri="{FF2B5EF4-FFF2-40B4-BE49-F238E27FC236}">
                <a16:creationId xmlns:a16="http://schemas.microsoft.com/office/drawing/2014/main" id="{35BA5D68-C153-4241-8DFE-AC30DB98AA8C}"/>
              </a:ext>
            </a:extLst>
          </p:cNvPr>
          <p:cNvCxnSpPr>
            <a:cxnSpLocks/>
            <a:stCxn id="10" idx="2"/>
            <a:endCxn id="58" idx="0"/>
          </p:cNvCxnSpPr>
          <p:nvPr/>
        </p:nvCxnSpPr>
        <p:spPr>
          <a:xfrm flipH="1">
            <a:off x="3830941" y="2083122"/>
            <a:ext cx="9766" cy="12063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Fluxograma: Terminação 63">
            <a:extLst>
              <a:ext uri="{FF2B5EF4-FFF2-40B4-BE49-F238E27FC236}">
                <a16:creationId xmlns:a16="http://schemas.microsoft.com/office/drawing/2014/main" id="{729FD574-C3EC-4641-A0B3-7470311A3210}"/>
              </a:ext>
            </a:extLst>
          </p:cNvPr>
          <p:cNvSpPr/>
          <p:nvPr/>
        </p:nvSpPr>
        <p:spPr>
          <a:xfrm>
            <a:off x="3170319" y="6362563"/>
            <a:ext cx="1501324" cy="49543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1600" dirty="0">
                <a:latin typeface="Arial" panose="020B0604020202020204" pitchFamily="34" charset="0"/>
                <a:cs typeface="Arial" panose="020B0604020202020204" pitchFamily="34" charset="0"/>
              </a:rPr>
              <a:t>Assistir TV</a:t>
            </a:r>
          </a:p>
        </p:txBody>
      </p:sp>
      <p:cxnSp>
        <p:nvCxnSpPr>
          <p:cNvPr id="66" name="Conector: Angulado 65">
            <a:extLst>
              <a:ext uri="{FF2B5EF4-FFF2-40B4-BE49-F238E27FC236}">
                <a16:creationId xmlns:a16="http://schemas.microsoft.com/office/drawing/2014/main" id="{B873AC9E-FEF4-4A0B-9960-706EB3AE2413}"/>
              </a:ext>
            </a:extLst>
          </p:cNvPr>
          <p:cNvCxnSpPr>
            <a:cxnSpLocks/>
            <a:stCxn id="40" idx="2"/>
            <a:endCxn id="64" idx="3"/>
          </p:cNvCxnSpPr>
          <p:nvPr/>
        </p:nvCxnSpPr>
        <p:spPr>
          <a:xfrm rot="5400000">
            <a:off x="5543682" y="5288130"/>
            <a:ext cx="450113" cy="219419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CaixaDeTexto 69">
            <a:extLst>
              <a:ext uri="{FF2B5EF4-FFF2-40B4-BE49-F238E27FC236}">
                <a16:creationId xmlns:a16="http://schemas.microsoft.com/office/drawing/2014/main" id="{C4BD5C3E-A76E-46B6-8D63-18CEBF3D8899}"/>
              </a:ext>
            </a:extLst>
          </p:cNvPr>
          <p:cNvSpPr txBox="1"/>
          <p:nvPr/>
        </p:nvSpPr>
        <p:spPr>
          <a:xfrm>
            <a:off x="3830941" y="2488256"/>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cxnSp>
        <p:nvCxnSpPr>
          <p:cNvPr id="77" name="Conector: Angulado 76">
            <a:extLst>
              <a:ext uri="{FF2B5EF4-FFF2-40B4-BE49-F238E27FC236}">
                <a16:creationId xmlns:a16="http://schemas.microsoft.com/office/drawing/2014/main" id="{72F8AE5A-1970-40E6-96FA-5B41BC2A4A75}"/>
              </a:ext>
            </a:extLst>
          </p:cNvPr>
          <p:cNvCxnSpPr>
            <a:cxnSpLocks/>
            <a:stCxn id="58" idx="1"/>
            <a:endCxn id="64" idx="1"/>
          </p:cNvCxnSpPr>
          <p:nvPr/>
        </p:nvCxnSpPr>
        <p:spPr>
          <a:xfrm rot="10800000" flipH="1" flipV="1">
            <a:off x="2717293" y="3931708"/>
            <a:ext cx="453025" cy="2678573"/>
          </a:xfrm>
          <a:prstGeom prst="bentConnector3">
            <a:avLst>
              <a:gd name="adj1" fmla="val -5046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CaixaDeTexto 80">
            <a:extLst>
              <a:ext uri="{FF2B5EF4-FFF2-40B4-BE49-F238E27FC236}">
                <a16:creationId xmlns:a16="http://schemas.microsoft.com/office/drawing/2014/main" id="{EC4ACC22-98A9-4A64-81CD-7E7CA30E207F}"/>
              </a:ext>
            </a:extLst>
          </p:cNvPr>
          <p:cNvSpPr txBox="1"/>
          <p:nvPr/>
        </p:nvSpPr>
        <p:spPr>
          <a:xfrm>
            <a:off x="1827558" y="5104973"/>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sp>
        <p:nvSpPr>
          <p:cNvPr id="83" name="Retângulo 82">
            <a:extLst>
              <a:ext uri="{FF2B5EF4-FFF2-40B4-BE49-F238E27FC236}">
                <a16:creationId xmlns:a16="http://schemas.microsoft.com/office/drawing/2014/main" id="{2E52935B-F9A4-4AAE-BD64-E29CC87EFE74}"/>
              </a:ext>
            </a:extLst>
          </p:cNvPr>
          <p:cNvSpPr/>
          <p:nvPr/>
        </p:nvSpPr>
        <p:spPr>
          <a:xfrm>
            <a:off x="2931055" y="5216186"/>
            <a:ext cx="1799772" cy="59508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latin typeface="Arial" panose="020B0604020202020204" pitchFamily="34" charset="0"/>
                <a:cs typeface="Arial" panose="020B0604020202020204" pitchFamily="34" charset="0"/>
              </a:rPr>
              <a:t>Ajustar imagem</a:t>
            </a:r>
          </a:p>
        </p:txBody>
      </p:sp>
      <p:cxnSp>
        <p:nvCxnSpPr>
          <p:cNvPr id="84" name="Conector de Seta Reta 83">
            <a:extLst>
              <a:ext uri="{FF2B5EF4-FFF2-40B4-BE49-F238E27FC236}">
                <a16:creationId xmlns:a16="http://schemas.microsoft.com/office/drawing/2014/main" id="{F27A3AFA-DBB5-4C63-9F53-4F1D4C433864}"/>
              </a:ext>
            </a:extLst>
          </p:cNvPr>
          <p:cNvCxnSpPr>
            <a:cxnSpLocks/>
            <a:stCxn id="58" idx="2"/>
            <a:endCxn id="83" idx="0"/>
          </p:cNvCxnSpPr>
          <p:nvPr/>
        </p:nvCxnSpPr>
        <p:spPr>
          <a:xfrm>
            <a:off x="3830941" y="4573948"/>
            <a:ext cx="0" cy="6422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de Seta Reta 87">
            <a:extLst>
              <a:ext uri="{FF2B5EF4-FFF2-40B4-BE49-F238E27FC236}">
                <a16:creationId xmlns:a16="http://schemas.microsoft.com/office/drawing/2014/main" id="{CD9F82B7-64D1-4227-B2B5-E5DEB319FB7F}"/>
              </a:ext>
            </a:extLst>
          </p:cNvPr>
          <p:cNvCxnSpPr>
            <a:cxnSpLocks/>
            <a:stCxn id="83" idx="3"/>
            <a:endCxn id="40" idx="1"/>
          </p:cNvCxnSpPr>
          <p:nvPr/>
        </p:nvCxnSpPr>
        <p:spPr>
          <a:xfrm>
            <a:off x="4730827" y="5513729"/>
            <a:ext cx="1021359" cy="4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ector: Angulado 92">
            <a:extLst>
              <a:ext uri="{FF2B5EF4-FFF2-40B4-BE49-F238E27FC236}">
                <a16:creationId xmlns:a16="http://schemas.microsoft.com/office/drawing/2014/main" id="{0DB48699-D2AB-4F51-99EB-F446D9B4E957}"/>
              </a:ext>
            </a:extLst>
          </p:cNvPr>
          <p:cNvCxnSpPr>
            <a:cxnSpLocks/>
            <a:stCxn id="40" idx="3"/>
            <a:endCxn id="43" idx="2"/>
          </p:cNvCxnSpPr>
          <p:nvPr/>
        </p:nvCxnSpPr>
        <p:spPr>
          <a:xfrm flipV="1">
            <a:off x="7979479" y="4242304"/>
            <a:ext cx="1736280" cy="127562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CaixaDeTexto 96">
            <a:extLst>
              <a:ext uri="{FF2B5EF4-FFF2-40B4-BE49-F238E27FC236}">
                <a16:creationId xmlns:a16="http://schemas.microsoft.com/office/drawing/2014/main" id="{7178E413-2118-4953-99D9-C9D0B87FDE0A}"/>
              </a:ext>
            </a:extLst>
          </p:cNvPr>
          <p:cNvSpPr txBox="1"/>
          <p:nvPr/>
        </p:nvSpPr>
        <p:spPr>
          <a:xfrm>
            <a:off x="8070395" y="3558592"/>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
        <p:nvSpPr>
          <p:cNvPr id="99" name="CaixaDeTexto 98">
            <a:extLst>
              <a:ext uri="{FF2B5EF4-FFF2-40B4-BE49-F238E27FC236}">
                <a16:creationId xmlns:a16="http://schemas.microsoft.com/office/drawing/2014/main" id="{6172E18F-D98B-41BF-9213-54A1129AECE5}"/>
              </a:ext>
            </a:extLst>
          </p:cNvPr>
          <p:cNvSpPr txBox="1"/>
          <p:nvPr/>
        </p:nvSpPr>
        <p:spPr>
          <a:xfrm>
            <a:off x="8070395" y="5135325"/>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cxnSp>
        <p:nvCxnSpPr>
          <p:cNvPr id="100" name="Conector de Seta Reta 99">
            <a:extLst>
              <a:ext uri="{FF2B5EF4-FFF2-40B4-BE49-F238E27FC236}">
                <a16:creationId xmlns:a16="http://schemas.microsoft.com/office/drawing/2014/main" id="{346BAC16-4D31-49BB-AF13-21FEC763DCE9}"/>
              </a:ext>
            </a:extLst>
          </p:cNvPr>
          <p:cNvCxnSpPr>
            <a:cxnSpLocks/>
            <a:stCxn id="31" idx="1"/>
            <a:endCxn id="58" idx="3"/>
          </p:cNvCxnSpPr>
          <p:nvPr/>
        </p:nvCxnSpPr>
        <p:spPr>
          <a:xfrm flipH="1" flipV="1">
            <a:off x="4944587" y="3931709"/>
            <a:ext cx="818200" cy="85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CaixaDeTexto 121">
            <a:extLst>
              <a:ext uri="{FF2B5EF4-FFF2-40B4-BE49-F238E27FC236}">
                <a16:creationId xmlns:a16="http://schemas.microsoft.com/office/drawing/2014/main" id="{01BE75F5-73FA-4552-96EF-98A52A83EB7C}"/>
              </a:ext>
            </a:extLst>
          </p:cNvPr>
          <p:cNvSpPr txBox="1"/>
          <p:nvPr/>
        </p:nvSpPr>
        <p:spPr>
          <a:xfrm>
            <a:off x="8203842" y="1062478"/>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sp>
        <p:nvSpPr>
          <p:cNvPr id="124" name="CaixaDeTexto 123">
            <a:extLst>
              <a:ext uri="{FF2B5EF4-FFF2-40B4-BE49-F238E27FC236}">
                <a16:creationId xmlns:a16="http://schemas.microsoft.com/office/drawing/2014/main" id="{3C90A382-AC7A-42C8-A0BE-F02CF50AF0A3}"/>
              </a:ext>
            </a:extLst>
          </p:cNvPr>
          <p:cNvSpPr txBox="1"/>
          <p:nvPr/>
        </p:nvSpPr>
        <p:spPr>
          <a:xfrm>
            <a:off x="5158348" y="3538786"/>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Sim</a:t>
            </a:r>
          </a:p>
        </p:txBody>
      </p:sp>
      <p:sp>
        <p:nvSpPr>
          <p:cNvPr id="126" name="CaixaDeTexto 125">
            <a:extLst>
              <a:ext uri="{FF2B5EF4-FFF2-40B4-BE49-F238E27FC236}">
                <a16:creationId xmlns:a16="http://schemas.microsoft.com/office/drawing/2014/main" id="{45006009-F8DB-43AA-A2B1-D79D9DCB57BF}"/>
              </a:ext>
            </a:extLst>
          </p:cNvPr>
          <p:cNvSpPr txBox="1"/>
          <p:nvPr/>
        </p:nvSpPr>
        <p:spPr>
          <a:xfrm>
            <a:off x="5158348" y="1047551"/>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
        <p:nvSpPr>
          <p:cNvPr id="128" name="CaixaDeTexto 127">
            <a:extLst>
              <a:ext uri="{FF2B5EF4-FFF2-40B4-BE49-F238E27FC236}">
                <a16:creationId xmlns:a16="http://schemas.microsoft.com/office/drawing/2014/main" id="{D698360A-2C37-438E-826F-64CBAFA472F3}"/>
              </a:ext>
            </a:extLst>
          </p:cNvPr>
          <p:cNvSpPr txBox="1"/>
          <p:nvPr/>
        </p:nvSpPr>
        <p:spPr>
          <a:xfrm>
            <a:off x="3913115" y="4710401"/>
            <a:ext cx="718458"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Não</a:t>
            </a:r>
          </a:p>
        </p:txBody>
      </p:sp>
    </p:spTree>
    <p:extLst>
      <p:ext uri="{BB962C8B-B14F-4D97-AF65-F5344CB8AC3E}">
        <p14:creationId xmlns:p14="http://schemas.microsoft.com/office/powerpoint/2010/main" val="32224748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Atacando problemas...</a:t>
            </a:r>
          </a:p>
          <a:p>
            <a:pPr algn="just"/>
            <a:r>
              <a:rPr lang="pt-BR" sz="3600" dirty="0"/>
              <a:t>Desenhe o fluxograma da situação atual do processo;</a:t>
            </a:r>
          </a:p>
          <a:p>
            <a:pPr algn="just"/>
            <a:r>
              <a:rPr lang="pt-BR" sz="3600" dirty="0"/>
              <a:t>Desenhe o fluxograma de como deveriam ser as etapas do processo, caso não houvessem problemas;</a:t>
            </a:r>
          </a:p>
          <a:p>
            <a:pPr algn="just"/>
            <a:r>
              <a:rPr lang="pt-BR" sz="3600" dirty="0"/>
              <a:t>Compare os dois fluxogramas para verificar os desvios e, consequentemente, atacar o problemas.</a:t>
            </a:r>
          </a:p>
        </p:txBody>
      </p:sp>
    </p:spTree>
    <p:extLst>
      <p:ext uri="{BB962C8B-B14F-4D97-AF65-F5344CB8AC3E}">
        <p14:creationId xmlns:p14="http://schemas.microsoft.com/office/powerpoint/2010/main" val="2232020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en-US" dirty="0"/>
              <a:t>Joseph Moses JURAN,1992</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 “Qualidade é a ausência de deficiências”.</a:t>
            </a:r>
          </a:p>
        </p:txBody>
      </p:sp>
    </p:spTree>
    <p:extLst>
      <p:ext uri="{BB962C8B-B14F-4D97-AF65-F5344CB8AC3E}">
        <p14:creationId xmlns:p14="http://schemas.microsoft.com/office/powerpoint/2010/main" val="34084988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dirty="0"/>
              <a:t>5W2H ou 4Q1POC</a:t>
            </a:r>
          </a:p>
        </p:txBody>
      </p:sp>
    </p:spTree>
    <p:extLst>
      <p:ext uri="{BB962C8B-B14F-4D97-AF65-F5344CB8AC3E}">
        <p14:creationId xmlns:p14="http://schemas.microsoft.com/office/powerpoint/2010/main" val="414250832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098" name="Picture 2" descr="Como Organizar um Plano de Ações para Atingir um Objetivo com o 5W2H">
            <a:extLst>
              <a:ext uri="{FF2B5EF4-FFF2-40B4-BE49-F238E27FC236}">
                <a16:creationId xmlns:a16="http://schemas.microsoft.com/office/drawing/2014/main" id="{DA5D7F28-4333-4062-BF33-B33CC163D83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774EEA5B-9857-44A0-8432-CBEF87E812EB}"/>
              </a:ext>
            </a:extLst>
          </p:cNvPr>
          <p:cNvSpPr txBox="1"/>
          <p:nvPr/>
        </p:nvSpPr>
        <p:spPr>
          <a:xfrm>
            <a:off x="0" y="6519446"/>
            <a:ext cx="12192000" cy="338554"/>
          </a:xfrm>
          <a:prstGeom prst="rect">
            <a:avLst/>
          </a:prstGeom>
          <a:noFill/>
        </p:spPr>
        <p:txBody>
          <a:bodyPr wrap="square">
            <a:spAutoFit/>
          </a:bodyPr>
          <a:lstStyle/>
          <a:p>
            <a:pPr algn="r"/>
            <a:r>
              <a:rPr lang="pt-BR" sz="1600" i="1" dirty="0">
                <a:solidFill>
                  <a:srgbClr val="0070C0"/>
                </a:solidFill>
                <a:latin typeface="Arial" panose="020B0604020202020204" pitchFamily="34" charset="0"/>
                <a:cs typeface="Arial" panose="020B0604020202020204" pitchFamily="34" charset="0"/>
              </a:rPr>
              <a:t>Fonte da imagem: oconsultorbr.com</a:t>
            </a:r>
          </a:p>
        </p:txBody>
      </p:sp>
    </p:spTree>
    <p:extLst>
      <p:ext uri="{BB962C8B-B14F-4D97-AF65-F5344CB8AC3E}">
        <p14:creationId xmlns:p14="http://schemas.microsoft.com/office/powerpoint/2010/main" val="18330129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Auxilia no planejamento das ações que for desenvolver.</a:t>
            </a:r>
          </a:p>
        </p:txBody>
      </p:sp>
    </p:spTree>
    <p:extLst>
      <p:ext uri="{BB962C8B-B14F-4D97-AF65-F5344CB8AC3E}">
        <p14:creationId xmlns:p14="http://schemas.microsoft.com/office/powerpoint/2010/main" val="247648650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fontScale="92500" lnSpcReduction="20000"/>
          </a:bodyPr>
          <a:lstStyle/>
          <a:p>
            <a:pPr marL="0" indent="0" algn="just">
              <a:buNone/>
            </a:pPr>
            <a:r>
              <a:rPr lang="pt-BR" sz="3600" b="1" dirty="0">
                <a:solidFill>
                  <a:srgbClr val="0070C0"/>
                </a:solidFill>
              </a:rPr>
              <a:t>Esse quadro é uma ferramenta utilizada para planejar a implementação de uma solução, sendo elaborado em resposta as questões a seguir:</a:t>
            </a:r>
          </a:p>
          <a:p>
            <a:pPr algn="just"/>
            <a:r>
              <a:rPr lang="pt-BR" sz="3600" dirty="0" err="1"/>
              <a:t>What</a:t>
            </a:r>
            <a:r>
              <a:rPr lang="pt-BR" sz="3600" dirty="0"/>
              <a:t> (o que será feito?)</a:t>
            </a:r>
          </a:p>
          <a:p>
            <a:pPr algn="just"/>
            <a:r>
              <a:rPr lang="pt-BR" sz="3600" dirty="0" err="1"/>
              <a:t>Why</a:t>
            </a:r>
            <a:r>
              <a:rPr lang="pt-BR" sz="3600" dirty="0"/>
              <a:t> (por que será feito?)</a:t>
            </a:r>
          </a:p>
          <a:p>
            <a:pPr algn="just"/>
            <a:r>
              <a:rPr lang="pt-BR" sz="3600" dirty="0" err="1"/>
              <a:t>Where</a:t>
            </a:r>
            <a:r>
              <a:rPr lang="pt-BR" sz="3600" dirty="0"/>
              <a:t> (onde será feito?)</a:t>
            </a:r>
          </a:p>
          <a:p>
            <a:pPr algn="just"/>
            <a:r>
              <a:rPr lang="pt-BR" sz="3600" dirty="0" err="1"/>
              <a:t>When</a:t>
            </a:r>
            <a:r>
              <a:rPr lang="pt-BR" sz="3600" dirty="0"/>
              <a:t> (quando será feito?)</a:t>
            </a:r>
          </a:p>
          <a:p>
            <a:pPr algn="just"/>
            <a:r>
              <a:rPr lang="pt-BR" sz="3600" dirty="0"/>
              <a:t>Who (por quem será feito?)</a:t>
            </a:r>
          </a:p>
          <a:p>
            <a:pPr algn="just"/>
            <a:r>
              <a:rPr lang="pt-BR" sz="3600" dirty="0" err="1"/>
              <a:t>How</a:t>
            </a:r>
            <a:r>
              <a:rPr lang="pt-BR" sz="3600" dirty="0"/>
              <a:t> (como será feito?)</a:t>
            </a:r>
          </a:p>
          <a:p>
            <a:pPr algn="just"/>
            <a:r>
              <a:rPr lang="pt-BR" sz="3600" dirty="0" err="1"/>
              <a:t>How</a:t>
            </a:r>
            <a:r>
              <a:rPr lang="pt-BR" sz="3600" dirty="0"/>
              <a:t> </a:t>
            </a:r>
            <a:r>
              <a:rPr lang="pt-BR" sz="3600" dirty="0" err="1"/>
              <a:t>much</a:t>
            </a:r>
            <a:r>
              <a:rPr lang="pt-BR" sz="3600" dirty="0"/>
              <a:t>(quanto vai custar?)</a:t>
            </a:r>
          </a:p>
        </p:txBody>
      </p:sp>
    </p:spTree>
    <p:extLst>
      <p:ext uri="{BB962C8B-B14F-4D97-AF65-F5344CB8AC3E}">
        <p14:creationId xmlns:p14="http://schemas.microsoft.com/office/powerpoint/2010/main" val="28607170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a:solidFill>
                  <a:srgbClr val="0070C0"/>
                </a:solidFill>
              </a:rPr>
              <a:t>What (O quê?):</a:t>
            </a:r>
          </a:p>
          <a:p>
            <a:pPr marL="0" indent="0" algn="just">
              <a:buNone/>
            </a:pPr>
            <a:r>
              <a:rPr lang="pt-BR" sz="3600" dirty="0"/>
              <a:t>Descrição do que se trata o problema, qual o objetivo do projeto e/ou mesmo a meta de melhoria que está sendo proposta para alcançar.</a:t>
            </a:r>
          </a:p>
        </p:txBody>
      </p:sp>
    </p:spTree>
    <p:extLst>
      <p:ext uri="{BB962C8B-B14F-4D97-AF65-F5344CB8AC3E}">
        <p14:creationId xmlns:p14="http://schemas.microsoft.com/office/powerpoint/2010/main" val="24969113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a:solidFill>
                  <a:srgbClr val="0070C0"/>
                </a:solidFill>
              </a:rPr>
              <a:t>Where (Onde?):</a:t>
            </a:r>
          </a:p>
          <a:p>
            <a:pPr marL="0" indent="0" algn="just">
              <a:buNone/>
            </a:pPr>
            <a:r>
              <a:rPr lang="pt-BR" sz="3600" dirty="0"/>
              <a:t>Registro da informação do local envolvido pelo problema, ou seja, onde ele está inserido, seja um setor específico ou até mesmo em qual operação ou máquina de produção ele atua.</a:t>
            </a:r>
          </a:p>
        </p:txBody>
      </p:sp>
    </p:spTree>
    <p:extLst>
      <p:ext uri="{BB962C8B-B14F-4D97-AF65-F5344CB8AC3E}">
        <p14:creationId xmlns:p14="http://schemas.microsoft.com/office/powerpoint/2010/main" val="34973152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a:solidFill>
                  <a:srgbClr val="0070C0"/>
                </a:solidFill>
              </a:rPr>
              <a:t>When (Quando?):</a:t>
            </a:r>
          </a:p>
          <a:p>
            <a:pPr marL="0" indent="0" algn="just">
              <a:buNone/>
            </a:pPr>
            <a:r>
              <a:rPr lang="pt-BR" sz="3600" dirty="0"/>
              <a:t>Espaço temporal do problema, ou seja, desde quando o problema ocorre e qual o prazo para sua resolução, bem como também as datas de entrega e o cronograma para cumprir o objetivo do projeto.</a:t>
            </a:r>
          </a:p>
        </p:txBody>
      </p:sp>
    </p:spTree>
    <p:extLst>
      <p:ext uri="{BB962C8B-B14F-4D97-AF65-F5344CB8AC3E}">
        <p14:creationId xmlns:p14="http://schemas.microsoft.com/office/powerpoint/2010/main" val="6129292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err="1">
                <a:solidFill>
                  <a:srgbClr val="0070C0"/>
                </a:solidFill>
              </a:rPr>
              <a:t>Why</a:t>
            </a:r>
            <a:r>
              <a:rPr lang="pt-BR" sz="3600" b="1" dirty="0">
                <a:solidFill>
                  <a:srgbClr val="0070C0"/>
                </a:solidFill>
              </a:rPr>
              <a:t> (Por quê?):</a:t>
            </a:r>
          </a:p>
          <a:p>
            <a:pPr marL="0" indent="0" algn="just">
              <a:buNone/>
            </a:pPr>
            <a:r>
              <a:rPr lang="pt-BR" sz="3600" dirty="0"/>
              <a:t>Motivo pelo qual resolver o problema ou atingir a meta proposta, ou seja, sob quais aspectos quantitativos e qualitativos vale a pena seguir com a resolução deste problema e/ou com o alcance de uma determinada meta.</a:t>
            </a:r>
          </a:p>
        </p:txBody>
      </p:sp>
    </p:spTree>
    <p:extLst>
      <p:ext uri="{BB962C8B-B14F-4D97-AF65-F5344CB8AC3E}">
        <p14:creationId xmlns:p14="http://schemas.microsoft.com/office/powerpoint/2010/main" val="15353061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a:solidFill>
                  <a:srgbClr val="0070C0"/>
                </a:solidFill>
              </a:rPr>
              <a:t>Who (Quem?):</a:t>
            </a:r>
          </a:p>
          <a:p>
            <a:pPr marL="0" indent="0" algn="just">
              <a:buNone/>
            </a:pPr>
            <a:r>
              <a:rPr lang="pt-BR" sz="3600" dirty="0"/>
              <a:t>Responsáveis pela solução deste problema ou oportunidade de melhoria. A equipe designada para resolver o problema e quem são os clientes internos ou externos são algumas das formas de responder este campo.</a:t>
            </a:r>
          </a:p>
        </p:txBody>
      </p:sp>
    </p:spTree>
    <p:extLst>
      <p:ext uri="{BB962C8B-B14F-4D97-AF65-F5344CB8AC3E}">
        <p14:creationId xmlns:p14="http://schemas.microsoft.com/office/powerpoint/2010/main" val="114435843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err="1">
                <a:solidFill>
                  <a:srgbClr val="0070C0"/>
                </a:solidFill>
              </a:rPr>
              <a:t>How</a:t>
            </a:r>
            <a:r>
              <a:rPr lang="pt-BR" sz="3600" b="1" dirty="0">
                <a:solidFill>
                  <a:srgbClr val="0070C0"/>
                </a:solidFill>
              </a:rPr>
              <a:t> (Como?):</a:t>
            </a:r>
          </a:p>
          <a:p>
            <a:pPr marL="0" indent="0" algn="just">
              <a:buNone/>
            </a:pPr>
            <a:r>
              <a:rPr lang="pt-BR" sz="3600" dirty="0"/>
              <a:t>As etapas, atividades e variáveis pertinentes que podem afetar o projeto.</a:t>
            </a:r>
          </a:p>
          <a:p>
            <a:pPr marL="0" indent="0" algn="just">
              <a:buNone/>
            </a:pPr>
            <a:r>
              <a:rPr lang="pt-BR" sz="3600" dirty="0"/>
              <a:t>Utilizar um fluxograma é excelente para representar esta etapa.</a:t>
            </a:r>
          </a:p>
        </p:txBody>
      </p:sp>
    </p:spTree>
    <p:extLst>
      <p:ext uri="{BB962C8B-B14F-4D97-AF65-F5344CB8AC3E}">
        <p14:creationId xmlns:p14="http://schemas.microsoft.com/office/powerpoint/2010/main" val="178550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a:t>ABNT NBR ISO 9000:2015</a:t>
            </a:r>
            <a:endParaRPr lang="en-US" dirty="0"/>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 “Totalidade de características de uma entidade que lhe confere a capacidade de satisfazer as necessidades implícitas e explícitas”.</a:t>
            </a:r>
          </a:p>
        </p:txBody>
      </p:sp>
    </p:spTree>
    <p:extLst>
      <p:ext uri="{BB962C8B-B14F-4D97-AF65-F5344CB8AC3E}">
        <p14:creationId xmlns:p14="http://schemas.microsoft.com/office/powerpoint/2010/main" val="270420369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b="1" dirty="0" err="1">
                <a:solidFill>
                  <a:srgbClr val="0070C0"/>
                </a:solidFill>
              </a:rPr>
              <a:t>How</a:t>
            </a:r>
            <a:r>
              <a:rPr lang="pt-BR" sz="3600" b="1" dirty="0">
                <a:solidFill>
                  <a:srgbClr val="0070C0"/>
                </a:solidFill>
              </a:rPr>
              <a:t> </a:t>
            </a:r>
            <a:r>
              <a:rPr lang="pt-BR" sz="3600" b="1" dirty="0" err="1">
                <a:solidFill>
                  <a:srgbClr val="0070C0"/>
                </a:solidFill>
              </a:rPr>
              <a:t>much</a:t>
            </a:r>
            <a:r>
              <a:rPr lang="pt-BR" sz="3600" b="1" dirty="0">
                <a:solidFill>
                  <a:srgbClr val="0070C0"/>
                </a:solidFill>
              </a:rPr>
              <a:t> (Quanto?):</a:t>
            </a:r>
          </a:p>
          <a:p>
            <a:pPr marL="0" indent="0" algn="just">
              <a:buNone/>
            </a:pPr>
            <a:r>
              <a:rPr lang="pt-BR" sz="3600" dirty="0"/>
              <a:t>Quanto o problema já gerou de gastos para a área envolvida e/ou para toda a empresa, de quanto é o investimento necessário para resolvê-lo, assim como também qual a quantidade de processos e produtos que ele já afetou.</a:t>
            </a:r>
          </a:p>
        </p:txBody>
      </p:sp>
    </p:spTree>
    <p:extLst>
      <p:ext uri="{BB962C8B-B14F-4D97-AF65-F5344CB8AC3E}">
        <p14:creationId xmlns:p14="http://schemas.microsoft.com/office/powerpoint/2010/main" val="146117230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074" name="Picture 2" descr="Brown Wooden Dock Surrounded With Green Grass Near Mountain Under White Clouds and Blue Sky at Daytime">
            <a:extLst>
              <a:ext uri="{FF2B5EF4-FFF2-40B4-BE49-F238E27FC236}">
                <a16:creationId xmlns:a16="http://schemas.microsoft.com/office/drawing/2014/main" id="{2AFDC30B-7AF8-4F9D-A542-EB9F28D6C95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12AA71D5-796D-49AC-810D-22F6561FB05A}"/>
              </a:ext>
            </a:extLst>
          </p:cNvPr>
          <p:cNvSpPr txBox="1"/>
          <p:nvPr/>
        </p:nvSpPr>
        <p:spPr>
          <a:xfrm>
            <a:off x="0" y="6273225"/>
            <a:ext cx="12192000" cy="584775"/>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https://www.pexels.com/photo/brown-wooden-dock-surrounded-with-green-grass-near-mountain-under-white-clouds-and-blue-sky-at-daytime-808465/</a:t>
            </a:r>
          </a:p>
        </p:txBody>
      </p:sp>
    </p:spTree>
    <p:extLst>
      <p:ext uri="{BB962C8B-B14F-4D97-AF65-F5344CB8AC3E}">
        <p14:creationId xmlns:p14="http://schemas.microsoft.com/office/powerpoint/2010/main" val="21508177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52153149"/>
              </p:ext>
            </p:extLst>
          </p:nvPr>
        </p:nvGraphicFramePr>
        <p:xfrm>
          <a:off x="1588" y="648425"/>
          <a:ext cx="12188825" cy="6107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07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66461629"/>
              </p:ext>
            </p:extLst>
          </p:nvPr>
        </p:nvGraphicFramePr>
        <p:xfrm>
          <a:off x="1326243" y="-1"/>
          <a:ext cx="9710055" cy="6473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92584916"/>
              </p:ext>
            </p:extLst>
          </p:nvPr>
        </p:nvGraphicFramePr>
        <p:xfrm>
          <a:off x="2033059" y="0"/>
          <a:ext cx="8405211" cy="64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16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1489741"/>
              </p:ext>
            </p:extLst>
          </p:nvPr>
        </p:nvGraphicFramePr>
        <p:xfrm>
          <a:off x="1785258" y="-1"/>
          <a:ext cx="9216572" cy="6473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5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EFA577CD-DFF7-4312-B607-E8CDD6BD9FC4}"/>
              </a:ext>
            </a:extLst>
          </p:cNvPr>
          <p:cNvPicPr>
            <a:picLocks noChangeAspect="1"/>
          </p:cNvPicPr>
          <p:nvPr/>
        </p:nvPicPr>
        <p:blipFill>
          <a:blip r:embed="rId3"/>
          <a:stretch>
            <a:fillRect/>
          </a:stretch>
        </p:blipFill>
        <p:spPr>
          <a:xfrm>
            <a:off x="643467" y="955533"/>
            <a:ext cx="10905066" cy="4946934"/>
          </a:xfrm>
          <a:prstGeom prst="rect">
            <a:avLst/>
          </a:prstGeom>
        </p:spPr>
      </p:pic>
    </p:spTree>
    <p:extLst>
      <p:ext uri="{BB962C8B-B14F-4D97-AF65-F5344CB8AC3E}">
        <p14:creationId xmlns:p14="http://schemas.microsoft.com/office/powerpoint/2010/main" val="15775498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dirty="0"/>
              <a:t>5 POR </a:t>
            </a:r>
            <a:r>
              <a:rPr lang="pt-BR" dirty="0" err="1"/>
              <a:t>QUE’s</a:t>
            </a:r>
            <a:endParaRPr lang="pt-BR" dirty="0"/>
          </a:p>
        </p:txBody>
      </p:sp>
    </p:spTree>
    <p:extLst>
      <p:ext uri="{BB962C8B-B14F-4D97-AF65-F5344CB8AC3E}">
        <p14:creationId xmlns:p14="http://schemas.microsoft.com/office/powerpoint/2010/main" val="24375905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marL="0" indent="0" algn="just">
              <a:buNone/>
            </a:pPr>
            <a:r>
              <a:rPr lang="pt-BR" sz="3200" cap="none" dirty="0">
                <a:latin typeface="Arial" panose="020B0604020202020204" pitchFamily="34" charset="0"/>
                <a:cs typeface="Arial" panose="020B0604020202020204" pitchFamily="34" charset="0"/>
              </a:rPr>
              <a:t>A técnica dos 5 porquês é uma das ferramentas mais efetivas para a análise da causa raiz.</a:t>
            </a:r>
          </a:p>
          <a:p>
            <a:pPr marL="0" indent="0" algn="just">
              <a:buNone/>
            </a:pPr>
            <a:r>
              <a:rPr lang="pt-BR" sz="3200" cap="none" dirty="0">
                <a:latin typeface="Arial" panose="020B0604020202020204" pitchFamily="34" charset="0"/>
                <a:cs typeface="Arial" panose="020B0604020202020204" pitchFamily="34" charset="0"/>
              </a:rPr>
              <a:t>O uso dos 5 porquês ajuda a encontrar a raiz de qualquer problema e protege o processo contra erros e falhas recorrentes.</a:t>
            </a: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introdução</a:t>
            </a:r>
          </a:p>
        </p:txBody>
      </p:sp>
    </p:spTree>
    <p:extLst>
      <p:ext uri="{BB962C8B-B14F-4D97-AF65-F5344CB8AC3E}">
        <p14:creationId xmlns:p14="http://schemas.microsoft.com/office/powerpoint/2010/main" val="387510482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marL="0" indent="0" algn="just">
              <a:buNone/>
            </a:pPr>
            <a:r>
              <a:rPr lang="pt-BR" sz="3200" cap="none" dirty="0">
                <a:latin typeface="Arial" panose="020B0604020202020204" pitchFamily="34" charset="0"/>
                <a:cs typeface="Arial" panose="020B0604020202020204" pitchFamily="34" charset="0"/>
              </a:rPr>
              <a:t>O método dos 5 porquês é parte do Sistema Toyota de Produção. Desenvolvido por </a:t>
            </a:r>
            <a:r>
              <a:rPr lang="pt-BR" sz="3200" cap="none" dirty="0" err="1">
                <a:latin typeface="Arial" panose="020B0604020202020204" pitchFamily="34" charset="0"/>
                <a:cs typeface="Arial" panose="020B0604020202020204" pitchFamily="34" charset="0"/>
              </a:rPr>
              <a:t>Sakichi</a:t>
            </a:r>
            <a:r>
              <a:rPr lang="pt-BR" sz="3200" cap="none" dirty="0">
                <a:latin typeface="Arial" panose="020B0604020202020204" pitchFamily="34" charset="0"/>
                <a:cs typeface="Arial" panose="020B0604020202020204" pitchFamily="34" charset="0"/>
              </a:rPr>
              <a:t> </a:t>
            </a:r>
            <a:r>
              <a:rPr lang="pt-BR" sz="3200" cap="none" dirty="0" err="1">
                <a:latin typeface="Arial" panose="020B0604020202020204" pitchFamily="34" charset="0"/>
                <a:cs typeface="Arial" panose="020B0604020202020204" pitchFamily="34" charset="0"/>
              </a:rPr>
              <a:t>Toyoda</a:t>
            </a:r>
            <a:r>
              <a:rPr lang="pt-BR" sz="3200" cap="none" dirty="0">
                <a:latin typeface="Arial" panose="020B0604020202020204" pitchFamily="34" charset="0"/>
                <a:cs typeface="Arial" panose="020B0604020202020204" pitchFamily="34" charset="0"/>
              </a:rPr>
              <a:t>, um inventor e industrialista japonês, a técnica se tornou uma parte integral da filosofia </a:t>
            </a:r>
            <a:r>
              <a:rPr lang="pt-BR" sz="3200" cap="none" dirty="0" err="1">
                <a:latin typeface="Arial" panose="020B0604020202020204" pitchFamily="34" charset="0"/>
                <a:cs typeface="Arial" panose="020B0604020202020204" pitchFamily="34" charset="0"/>
              </a:rPr>
              <a:t>lean</a:t>
            </a:r>
            <a:r>
              <a:rPr lang="pt-BR" sz="3200" cap="none" dirty="0">
                <a:latin typeface="Arial" panose="020B0604020202020204" pitchFamily="34" charset="0"/>
                <a:cs typeface="Arial" panose="020B0604020202020204" pitchFamily="34" charset="0"/>
              </a:rPr>
              <a:t>.</a:t>
            </a:r>
          </a:p>
          <a:p>
            <a:pPr marL="0" indent="0" algn="just">
              <a:buNone/>
            </a:pP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introdução</a:t>
            </a:r>
          </a:p>
        </p:txBody>
      </p:sp>
    </p:spTree>
    <p:extLst>
      <p:ext uri="{BB962C8B-B14F-4D97-AF65-F5344CB8AC3E}">
        <p14:creationId xmlns:p14="http://schemas.microsoft.com/office/powerpoint/2010/main" val="340768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2E7B508-0E63-4934-9679-204E65F1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73" name="Rectangle 72">
            <a:extLst>
              <a:ext uri="{FF2B5EF4-FFF2-40B4-BE49-F238E27FC236}">
                <a16:creationId xmlns:a16="http://schemas.microsoft.com/office/drawing/2014/main" id="{B73FCA92-E3F8-4767-BBFA-AC5E7C799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4818" name="Picture 2" descr="imagem sendo cortada">
            <a:extLst>
              <a:ext uri="{FF2B5EF4-FFF2-40B4-BE49-F238E27FC236}">
                <a16:creationId xmlns:a16="http://schemas.microsoft.com/office/drawing/2014/main" id="{9BADF292-B99F-4E3D-85A8-A16B6987FD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21754" y="1588852"/>
            <a:ext cx="3218106" cy="32181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Freeform 9">
            <a:extLst>
              <a:ext uri="{FF2B5EF4-FFF2-40B4-BE49-F238E27FC236}">
                <a16:creationId xmlns:a16="http://schemas.microsoft.com/office/drawing/2014/main" id="{59D01F86-26B0-402D-9903-3842C88EF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7" name="Rectangle 76">
            <a:extLst>
              <a:ext uri="{FF2B5EF4-FFF2-40B4-BE49-F238E27FC236}">
                <a16:creationId xmlns:a16="http://schemas.microsoft.com/office/drawing/2014/main" id="{2993F4C1-07DE-4BDD-89D6-3C4E8CC43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a:xfrm>
            <a:off x="685799" y="690479"/>
            <a:ext cx="6382699" cy="1146825"/>
          </a:xfrm>
        </p:spPr>
        <p:txBody>
          <a:bodyPr>
            <a:normAutofit/>
          </a:bodyPr>
          <a:lstStyle/>
          <a:p>
            <a:r>
              <a:rPr lang="pt-BR">
                <a:solidFill>
                  <a:schemeClr val="bg1"/>
                </a:solidFill>
              </a:rPr>
              <a:t>APRESENTAÇÃO</a:t>
            </a:r>
          </a:p>
        </p:txBody>
      </p:sp>
      <p:sp>
        <p:nvSpPr>
          <p:cNvPr id="3" name="Espaço Reservado para Conteúdo 2">
            <a:extLst>
              <a:ext uri="{FF2B5EF4-FFF2-40B4-BE49-F238E27FC236}">
                <a16:creationId xmlns:a16="http://schemas.microsoft.com/office/drawing/2014/main" id="{516FBC6D-73D6-4ACC-9BC0-8887FEA87BD0}"/>
              </a:ext>
            </a:extLst>
          </p:cNvPr>
          <p:cNvSpPr>
            <a:spLocks noGrp="1"/>
          </p:cNvSpPr>
          <p:nvPr>
            <p:ph sz="quarter" idx="13"/>
          </p:nvPr>
        </p:nvSpPr>
        <p:spPr>
          <a:xfrm>
            <a:off x="0" y="2063395"/>
            <a:ext cx="7554138" cy="3446103"/>
          </a:xfrm>
        </p:spPr>
        <p:txBody>
          <a:bodyPr>
            <a:noAutofit/>
          </a:bodyPr>
          <a:lstStyle/>
          <a:p>
            <a:pPr marL="0" indent="0">
              <a:lnSpc>
                <a:spcPct val="110000"/>
              </a:lnSpc>
              <a:spcBef>
                <a:spcPts val="0"/>
              </a:spcBef>
              <a:buNone/>
            </a:pPr>
            <a:r>
              <a:rPr lang="pt-BR" sz="1400" dirty="0">
                <a:solidFill>
                  <a:schemeClr val="bg1"/>
                </a:solidFill>
              </a:rPr>
              <a:t>Engenheiro de Produção Mecânica e Gestor Empresarial. Habilitação Licenciatura em Matemática.</a:t>
            </a:r>
          </a:p>
          <a:p>
            <a:pPr marL="0" indent="0">
              <a:lnSpc>
                <a:spcPct val="110000"/>
              </a:lnSpc>
              <a:spcBef>
                <a:spcPts val="0"/>
              </a:spcBef>
              <a:buNone/>
            </a:pPr>
            <a:r>
              <a:rPr lang="pt-BR" sz="1400" dirty="0">
                <a:solidFill>
                  <a:schemeClr val="bg1"/>
                </a:solidFill>
              </a:rPr>
              <a:t>Pós graduado em Gestão Empresarial, Automação Industrial, Gestão Pública, Engenharia da Manutenção, Engenharia de Segurança do Trabalho e Empreendedorismos e Inovação nas Engenharias.</a:t>
            </a:r>
          </a:p>
          <a:p>
            <a:pPr marL="0" indent="0">
              <a:lnSpc>
                <a:spcPct val="110000"/>
              </a:lnSpc>
              <a:spcBef>
                <a:spcPts val="0"/>
              </a:spcBef>
              <a:buNone/>
            </a:pPr>
            <a:r>
              <a:rPr lang="pt-BR" sz="1400" dirty="0">
                <a:solidFill>
                  <a:schemeClr val="bg1"/>
                </a:solidFill>
              </a:rPr>
              <a:t>Mestre em Energia</a:t>
            </a:r>
          </a:p>
          <a:p>
            <a:pPr marL="0" indent="0">
              <a:lnSpc>
                <a:spcPct val="110000"/>
              </a:lnSpc>
              <a:spcBef>
                <a:spcPts val="0"/>
              </a:spcBef>
              <a:buNone/>
            </a:pPr>
            <a:r>
              <a:rPr lang="pt-BR" sz="1400" dirty="0">
                <a:solidFill>
                  <a:schemeClr val="bg1"/>
                </a:solidFill>
              </a:rPr>
              <a:t>Doutorando em Energia</a:t>
            </a:r>
          </a:p>
          <a:p>
            <a:pPr marL="0" indent="0">
              <a:lnSpc>
                <a:spcPct val="110000"/>
              </a:lnSpc>
              <a:spcBef>
                <a:spcPts val="0"/>
              </a:spcBef>
              <a:buNone/>
            </a:pPr>
            <a:r>
              <a:rPr lang="pt-BR" sz="1400" dirty="0">
                <a:solidFill>
                  <a:schemeClr val="bg1"/>
                </a:solidFill>
              </a:rPr>
              <a:t>Instrutor do SENAI-SP, Técnico da UFABC e Professor da </a:t>
            </a:r>
            <a:r>
              <a:rPr lang="pt-BR" sz="1400" dirty="0" err="1">
                <a:solidFill>
                  <a:schemeClr val="bg1"/>
                </a:solidFill>
              </a:rPr>
              <a:t>Facens</a:t>
            </a:r>
            <a:r>
              <a:rPr lang="pt-BR" sz="1400" dirty="0">
                <a:solidFill>
                  <a:schemeClr val="bg1"/>
                </a:solidFill>
              </a:rPr>
              <a:t> e Fatec</a:t>
            </a:r>
          </a:p>
          <a:p>
            <a:pPr marL="0" indent="0">
              <a:lnSpc>
                <a:spcPct val="110000"/>
              </a:lnSpc>
              <a:spcBef>
                <a:spcPts val="0"/>
              </a:spcBef>
              <a:buNone/>
            </a:pPr>
            <a:r>
              <a:rPr lang="pt-BR" sz="1400" dirty="0">
                <a:solidFill>
                  <a:schemeClr val="bg1"/>
                </a:solidFill>
              </a:rPr>
              <a:t>Formação em cursos técnicos, de aprendizagem industrial e de formação inicial e continuada</a:t>
            </a:r>
          </a:p>
          <a:p>
            <a:pPr marL="0" indent="0">
              <a:lnSpc>
                <a:spcPct val="110000"/>
              </a:lnSpc>
              <a:spcBef>
                <a:spcPts val="0"/>
              </a:spcBef>
              <a:buNone/>
            </a:pPr>
            <a:r>
              <a:rPr lang="pt-BR" sz="1400" dirty="0">
                <a:solidFill>
                  <a:schemeClr val="bg1"/>
                </a:solidFill>
              </a:rPr>
              <a:t>Trabalhou em pequenas, médias e grandes empresas (exemplos: Arno S.A, </a:t>
            </a:r>
            <a:r>
              <a:rPr lang="pt-BR" sz="1400" dirty="0" err="1">
                <a:solidFill>
                  <a:schemeClr val="bg1"/>
                </a:solidFill>
              </a:rPr>
              <a:t>Crisflex</a:t>
            </a:r>
            <a:r>
              <a:rPr lang="pt-BR" sz="1400" dirty="0">
                <a:solidFill>
                  <a:schemeClr val="bg1"/>
                </a:solidFill>
              </a:rPr>
              <a:t> Produtos Técnicos de Borracha, Scania </a:t>
            </a:r>
            <a:r>
              <a:rPr lang="pt-BR" sz="1400" dirty="0" err="1">
                <a:solidFill>
                  <a:schemeClr val="bg1"/>
                </a:solidFill>
              </a:rPr>
              <a:t>Latin</a:t>
            </a:r>
            <a:r>
              <a:rPr lang="pt-BR" sz="1400" dirty="0">
                <a:solidFill>
                  <a:schemeClr val="bg1"/>
                </a:solidFill>
              </a:rPr>
              <a:t> </a:t>
            </a:r>
            <a:r>
              <a:rPr lang="pt-BR" sz="1400" dirty="0" err="1">
                <a:solidFill>
                  <a:schemeClr val="bg1"/>
                </a:solidFill>
              </a:rPr>
              <a:t>America</a:t>
            </a:r>
            <a:r>
              <a:rPr lang="pt-BR" sz="1400" dirty="0">
                <a:solidFill>
                  <a:schemeClr val="bg1"/>
                </a:solidFill>
              </a:rPr>
              <a:t>)</a:t>
            </a:r>
          </a:p>
          <a:p>
            <a:pPr marL="0" indent="0">
              <a:lnSpc>
                <a:spcPct val="110000"/>
              </a:lnSpc>
              <a:spcBef>
                <a:spcPts val="0"/>
              </a:spcBef>
              <a:buNone/>
            </a:pPr>
            <a:r>
              <a:rPr lang="pt-BR" sz="1400" dirty="0">
                <a:solidFill>
                  <a:schemeClr val="bg1"/>
                </a:solidFill>
              </a:rPr>
              <a:t>Coautor de 3 livros na área e Manutenção Industrial.</a:t>
            </a:r>
          </a:p>
          <a:p>
            <a:pPr marL="0" indent="0">
              <a:lnSpc>
                <a:spcPct val="110000"/>
              </a:lnSpc>
              <a:spcBef>
                <a:spcPts val="0"/>
              </a:spcBef>
              <a:buNone/>
            </a:pPr>
            <a:r>
              <a:rPr lang="pt-BR" sz="1400" dirty="0">
                <a:solidFill>
                  <a:schemeClr val="bg1"/>
                </a:solidFill>
              </a:rPr>
              <a:t>Diretor Administrativo da Associação dos Engenheiros e Agrônomos de Mauá.</a:t>
            </a:r>
          </a:p>
          <a:p>
            <a:pPr marL="0" indent="0">
              <a:lnSpc>
                <a:spcPct val="110000"/>
              </a:lnSpc>
              <a:spcBef>
                <a:spcPts val="0"/>
              </a:spcBef>
              <a:buNone/>
            </a:pPr>
            <a:r>
              <a:rPr lang="pt-BR" sz="1400" dirty="0">
                <a:solidFill>
                  <a:schemeClr val="bg1"/>
                </a:solidFill>
              </a:rPr>
              <a:t>Membro da Associação Brasileira de </a:t>
            </a:r>
            <a:r>
              <a:rPr lang="pt-BR" sz="1400" dirty="0" err="1">
                <a:solidFill>
                  <a:schemeClr val="bg1"/>
                </a:solidFill>
              </a:rPr>
              <a:t>Manuteñção</a:t>
            </a:r>
            <a:r>
              <a:rPr lang="pt-BR" sz="1400" dirty="0">
                <a:solidFill>
                  <a:schemeClr val="bg1"/>
                </a:solidFill>
              </a:rPr>
              <a:t>.</a:t>
            </a:r>
          </a:p>
          <a:p>
            <a:pPr marL="0" indent="0">
              <a:lnSpc>
                <a:spcPct val="110000"/>
              </a:lnSpc>
              <a:spcBef>
                <a:spcPts val="0"/>
              </a:spcBef>
              <a:buNone/>
            </a:pPr>
            <a:r>
              <a:rPr lang="pt-BR" sz="1400" dirty="0">
                <a:solidFill>
                  <a:schemeClr val="bg1"/>
                </a:solidFill>
              </a:rPr>
              <a:t>Site: </a:t>
            </a:r>
            <a:r>
              <a:rPr lang="pt-BR" sz="1400" dirty="0">
                <a:solidFill>
                  <a:schemeClr val="bg1"/>
                </a:solidFill>
                <a:hlinkClick r:id="rId5">
                  <a:extLst>
                    <a:ext uri="{A12FA001-AC4F-418D-AE19-62706E023703}">
                      <ahyp:hlinkClr xmlns:ahyp="http://schemas.microsoft.com/office/drawing/2018/hyperlinkcolor" val="tx"/>
                    </a:ext>
                  </a:extLst>
                </a:hlinkClick>
              </a:rPr>
              <a:t>www.professoredgard.com</a:t>
            </a:r>
            <a:endParaRPr lang="pt-BR" sz="1400" dirty="0">
              <a:solidFill>
                <a:schemeClr val="bg1"/>
              </a:solidFill>
            </a:endParaRPr>
          </a:p>
          <a:p>
            <a:pPr marL="0" indent="0">
              <a:lnSpc>
                <a:spcPct val="110000"/>
              </a:lnSpc>
              <a:spcBef>
                <a:spcPts val="0"/>
              </a:spcBef>
              <a:buNone/>
            </a:pPr>
            <a:r>
              <a:rPr lang="pt-BR" sz="1400" dirty="0">
                <a:solidFill>
                  <a:schemeClr val="bg1"/>
                </a:solidFill>
              </a:rPr>
              <a:t>Lattes:  </a:t>
            </a:r>
            <a:r>
              <a:rPr lang="pt-BR" sz="1400" dirty="0">
                <a:solidFill>
                  <a:schemeClr val="bg1"/>
                </a:solidFill>
                <a:hlinkClick r:id="rId6">
                  <a:extLst>
                    <a:ext uri="{A12FA001-AC4F-418D-AE19-62706E023703}">
                      <ahyp:hlinkClr xmlns:ahyp="http://schemas.microsoft.com/office/drawing/2018/hyperlinkcolor" val="tx"/>
                    </a:ext>
                  </a:extLst>
                </a:hlinkClick>
              </a:rPr>
              <a:t>http://lattes.cnpq.br/3483119098229702</a:t>
            </a:r>
            <a:endParaRPr lang="pt-BR" sz="1400" dirty="0">
              <a:solidFill>
                <a:schemeClr val="bg1"/>
              </a:solidFill>
            </a:endParaRPr>
          </a:p>
          <a:p>
            <a:pPr marL="0" indent="0">
              <a:lnSpc>
                <a:spcPct val="110000"/>
              </a:lnSpc>
              <a:spcBef>
                <a:spcPts val="0"/>
              </a:spcBef>
              <a:buNone/>
            </a:pPr>
            <a:r>
              <a:rPr lang="pt-BR" sz="1400" dirty="0">
                <a:solidFill>
                  <a:schemeClr val="bg1"/>
                </a:solidFill>
              </a:rPr>
              <a:t>LinkedIn: </a:t>
            </a:r>
            <a:r>
              <a:rPr lang="pt-BR" sz="1400" dirty="0">
                <a:solidFill>
                  <a:schemeClr val="bg1"/>
                </a:solidFill>
                <a:hlinkClick r:id="rId7">
                  <a:extLst>
                    <a:ext uri="{A12FA001-AC4F-418D-AE19-62706E023703}">
                      <ahyp:hlinkClr xmlns:ahyp="http://schemas.microsoft.com/office/drawing/2018/hyperlinkcolor" val="tx"/>
                    </a:ext>
                  </a:extLst>
                </a:hlinkClick>
              </a:rPr>
              <a:t>https://www.linkedin.com/in/professoredgard/</a:t>
            </a:r>
            <a:endParaRPr lang="pt-BR" sz="1400" dirty="0">
              <a:solidFill>
                <a:schemeClr val="bg1"/>
              </a:solidFill>
            </a:endParaRPr>
          </a:p>
        </p:txBody>
      </p:sp>
    </p:spTree>
    <p:extLst>
      <p:ext uri="{BB962C8B-B14F-4D97-AF65-F5344CB8AC3E}">
        <p14:creationId xmlns:p14="http://schemas.microsoft.com/office/powerpoint/2010/main" val="3988656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a:t>Armand </a:t>
            </a:r>
            <a:r>
              <a:rPr lang="pt-BR" dirty="0" err="1"/>
              <a:t>Vallin</a:t>
            </a:r>
            <a:r>
              <a:rPr lang="pt-BR" dirty="0"/>
              <a:t> FEIGENBAUM,1994</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“Qualidade é a correção dos problemas e de suas causas ao longo de toda a série de fatores relacionados com marketing, projetos, engenharia, produção e manutenção, que exercem influência sobre a satisfação do usuário”.</a:t>
            </a:r>
          </a:p>
        </p:txBody>
      </p:sp>
    </p:spTree>
    <p:extLst>
      <p:ext uri="{BB962C8B-B14F-4D97-AF65-F5344CB8AC3E}">
        <p14:creationId xmlns:p14="http://schemas.microsoft.com/office/powerpoint/2010/main" val="15413590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marL="0" indent="0" algn="just">
              <a:buNone/>
            </a:pPr>
            <a:r>
              <a:rPr lang="pt-BR" sz="3200" cap="none" dirty="0">
                <a:latin typeface="Arial" panose="020B0604020202020204" pitchFamily="34" charset="0"/>
                <a:cs typeface="Arial" panose="020B0604020202020204" pitchFamily="34" charset="0"/>
              </a:rPr>
              <a:t>“A base para a abordagem científica da Toyota é perguntar “por que” cinco vezes sempre que encontramos um problema… ao repetir “por que cinco” vezes, a natureza do problema, assim como sua solução, se torna clara.“ </a:t>
            </a:r>
            <a:r>
              <a:rPr lang="pt-BR" sz="3200" cap="none" dirty="0" err="1">
                <a:latin typeface="Arial" panose="020B0604020202020204" pitchFamily="34" charset="0"/>
                <a:cs typeface="Arial" panose="020B0604020202020204" pitchFamily="34" charset="0"/>
              </a:rPr>
              <a:t>Taiichi</a:t>
            </a:r>
            <a:r>
              <a:rPr lang="pt-BR" sz="3200" cap="none" dirty="0">
                <a:latin typeface="Arial" panose="020B0604020202020204" pitchFamily="34" charset="0"/>
                <a:cs typeface="Arial" panose="020B0604020202020204" pitchFamily="34" charset="0"/>
              </a:rPr>
              <a:t> </a:t>
            </a:r>
            <a:r>
              <a:rPr lang="pt-BR" sz="3200" cap="none" dirty="0" err="1">
                <a:latin typeface="Arial" panose="020B0604020202020204" pitchFamily="34" charset="0"/>
                <a:cs typeface="Arial" panose="020B0604020202020204" pitchFamily="34" charset="0"/>
              </a:rPr>
              <a:t>ohno</a:t>
            </a:r>
            <a:endParaRPr lang="pt-BR" sz="3200" cap="none" dirty="0">
              <a:latin typeface="Arial" panose="020B0604020202020204" pitchFamily="34" charset="0"/>
              <a:cs typeface="Arial" panose="020B0604020202020204" pitchFamily="34" charset="0"/>
            </a:endParaRPr>
          </a:p>
          <a:p>
            <a:pPr marL="0" indent="0" algn="just">
              <a:buNone/>
            </a:pPr>
            <a:endParaRPr lang="pt-BR" sz="3200" cap="none" dirty="0">
              <a:latin typeface="Arial" panose="020B0604020202020204" pitchFamily="34" charset="0"/>
              <a:cs typeface="Arial" panose="020B0604020202020204" pitchFamily="34" charset="0"/>
            </a:endParaRPr>
          </a:p>
          <a:p>
            <a:pPr marL="0" indent="0" algn="just">
              <a:buNone/>
            </a:pP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introdução</a:t>
            </a:r>
          </a:p>
        </p:txBody>
      </p:sp>
    </p:spTree>
    <p:extLst>
      <p:ext uri="{BB962C8B-B14F-4D97-AF65-F5344CB8AC3E}">
        <p14:creationId xmlns:p14="http://schemas.microsoft.com/office/powerpoint/2010/main" val="34909361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marL="0" indent="0" algn="just">
              <a:buNone/>
            </a:pPr>
            <a:r>
              <a:rPr lang="pt-BR" sz="3200" cap="none" dirty="0">
                <a:latin typeface="Arial" panose="020B0604020202020204" pitchFamily="34" charset="0"/>
                <a:cs typeface="Arial" panose="020B0604020202020204" pitchFamily="34" charset="0"/>
              </a:rPr>
              <a:t>Ao aplicar a técnica dos 5 porquês, seu objetivo deve ser a </a:t>
            </a:r>
            <a:r>
              <a:rPr lang="pt-BR" sz="3200" cap="none" dirty="0">
                <a:solidFill>
                  <a:srgbClr val="FF0000"/>
                </a:solidFill>
                <a:latin typeface="Arial" panose="020B0604020202020204" pitchFamily="34" charset="0"/>
                <a:cs typeface="Arial" panose="020B0604020202020204" pitchFamily="34" charset="0"/>
              </a:rPr>
              <a:t>obtenção da essência do problema</a:t>
            </a:r>
            <a:r>
              <a:rPr lang="pt-BR" sz="3200" cap="none" dirty="0">
                <a:latin typeface="Arial" panose="020B0604020202020204" pitchFamily="34" charset="0"/>
                <a:cs typeface="Arial" panose="020B0604020202020204" pitchFamily="34" charset="0"/>
              </a:rPr>
              <a:t> e, então, </a:t>
            </a:r>
            <a:r>
              <a:rPr lang="pt-BR" sz="3200" cap="none" dirty="0">
                <a:solidFill>
                  <a:srgbClr val="FF0000"/>
                </a:solidFill>
                <a:latin typeface="Arial" panose="020B0604020202020204" pitchFamily="34" charset="0"/>
                <a:cs typeface="Arial" panose="020B0604020202020204" pitchFamily="34" charset="0"/>
              </a:rPr>
              <a:t>resolvê-lo</a:t>
            </a:r>
            <a:r>
              <a:rPr lang="pt-BR" sz="3200" cap="none" dirty="0">
                <a:latin typeface="Arial" panose="020B0604020202020204" pitchFamily="34" charset="0"/>
                <a:cs typeface="Arial" panose="020B0604020202020204" pitchFamily="34" charset="0"/>
              </a:rPr>
              <a:t>. </a:t>
            </a:r>
          </a:p>
          <a:p>
            <a:pPr marL="0" indent="0" algn="just">
              <a:buNone/>
            </a:pPr>
            <a:r>
              <a:rPr lang="pt-BR" sz="3200" cap="none" dirty="0">
                <a:latin typeface="Arial" panose="020B0604020202020204" pitchFamily="34" charset="0"/>
                <a:cs typeface="Arial" panose="020B0604020202020204" pitchFamily="34" charset="0"/>
              </a:rPr>
              <a:t>Na verdade, os 5 porquês podem mostrar que a fonte do problema é algo inesperado.</a:t>
            </a:r>
          </a:p>
          <a:p>
            <a:pPr marL="0" indent="0" algn="just">
              <a:buNone/>
            </a:pPr>
            <a:endParaRPr lang="pt-BR" sz="3200" cap="none" dirty="0">
              <a:latin typeface="Arial" panose="020B0604020202020204" pitchFamily="34" charset="0"/>
              <a:cs typeface="Arial" panose="020B0604020202020204" pitchFamily="34" charset="0"/>
            </a:endParaRPr>
          </a:p>
          <a:p>
            <a:pPr marL="0" indent="0" algn="just">
              <a:buNone/>
            </a:pPr>
            <a:endParaRPr lang="pt-BR" sz="3200" cap="none" dirty="0">
              <a:latin typeface="Arial" panose="020B0604020202020204" pitchFamily="34" charset="0"/>
              <a:cs typeface="Arial" panose="020B0604020202020204" pitchFamily="34" charset="0"/>
            </a:endParaRPr>
          </a:p>
          <a:p>
            <a:pPr marL="0" indent="0" algn="just">
              <a:buNone/>
            </a:pP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análise</a:t>
            </a:r>
          </a:p>
        </p:txBody>
      </p:sp>
    </p:spTree>
    <p:extLst>
      <p:ext uri="{BB962C8B-B14F-4D97-AF65-F5344CB8AC3E}">
        <p14:creationId xmlns:p14="http://schemas.microsoft.com/office/powerpoint/2010/main" val="224176833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6" y="1733627"/>
            <a:ext cx="10815864" cy="4248073"/>
          </a:xfrm>
        </p:spPr>
        <p:txBody>
          <a:bodyPr/>
          <a:lstStyle/>
          <a:p>
            <a:pPr marL="0" indent="0" algn="just">
              <a:buNone/>
            </a:pPr>
            <a:r>
              <a:rPr lang="pt-BR" sz="3200" cap="none" dirty="0">
                <a:latin typeface="Arial" panose="020B0604020202020204" pitchFamily="34" charset="0"/>
                <a:cs typeface="Arial" panose="020B0604020202020204" pitchFamily="34" charset="0"/>
              </a:rPr>
              <a:t>Frequentemente, os problemas que são considerados como algo técnico, acabam sendo problemas humanos ou de processo.</a:t>
            </a:r>
          </a:p>
          <a:p>
            <a:pPr marL="0" indent="0" algn="just">
              <a:buNone/>
            </a:pPr>
            <a:endParaRPr lang="pt-BR" sz="3200" cap="none" dirty="0">
              <a:latin typeface="Arial" panose="020B0604020202020204" pitchFamily="34" charset="0"/>
              <a:cs typeface="Arial" panose="020B0604020202020204" pitchFamily="34" charset="0"/>
            </a:endParaRPr>
          </a:p>
          <a:p>
            <a:pPr marL="0" indent="0" algn="just">
              <a:buNone/>
            </a:pPr>
            <a:r>
              <a:rPr lang="pt-BR" sz="3200" cap="none" dirty="0">
                <a:latin typeface="Arial" panose="020B0604020202020204" pitchFamily="34" charset="0"/>
                <a:cs typeface="Arial" panose="020B0604020202020204" pitchFamily="34" charset="0"/>
              </a:rPr>
              <a:t>É por isso que encontrar e eliminar a causa raiz é crucial se você deseja evitar iteração de falhas.</a:t>
            </a:r>
          </a:p>
          <a:p>
            <a:pPr marL="0" indent="0" algn="just">
              <a:buNone/>
            </a:pPr>
            <a:endParaRPr lang="pt-BR" sz="3200" cap="none" dirty="0">
              <a:latin typeface="Arial" panose="020B0604020202020204" pitchFamily="34" charset="0"/>
              <a:cs typeface="Arial" panose="020B0604020202020204" pitchFamily="34" charset="0"/>
            </a:endParaRPr>
          </a:p>
          <a:p>
            <a:pPr marL="0" indent="0" algn="just">
              <a:buNone/>
            </a:pP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análise</a:t>
            </a:r>
          </a:p>
        </p:txBody>
      </p:sp>
    </p:spTree>
    <p:extLst>
      <p:ext uri="{BB962C8B-B14F-4D97-AF65-F5344CB8AC3E}">
        <p14:creationId xmlns:p14="http://schemas.microsoft.com/office/powerpoint/2010/main" val="408885795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lnSpcReduction="10000"/>
          </a:bodyPr>
          <a:lstStyle/>
          <a:p>
            <a:pPr marL="0" indent="0" algn="r">
              <a:buNone/>
            </a:pPr>
            <a:r>
              <a:rPr lang="pt-BR" sz="3600" b="1" dirty="0">
                <a:solidFill>
                  <a:srgbClr val="0070C0"/>
                </a:solidFill>
              </a:rPr>
              <a:t>5 Porquês: Análise</a:t>
            </a:r>
          </a:p>
          <a:p>
            <a:pPr marL="0" indent="0">
              <a:buNone/>
            </a:pPr>
            <a:r>
              <a:rPr lang="pt-BR" sz="3600" dirty="0"/>
              <a:t>Essa técnica japonesa afirma que:</a:t>
            </a:r>
          </a:p>
          <a:p>
            <a:pPr marL="0" indent="0">
              <a:buNone/>
            </a:pPr>
            <a:endParaRPr lang="pt-BR" sz="3600" dirty="0"/>
          </a:p>
          <a:p>
            <a:r>
              <a:rPr lang="pt-BR" sz="3600" dirty="0"/>
              <a:t>no 1º porquê, encontramos um sintoma;</a:t>
            </a:r>
          </a:p>
          <a:p>
            <a:r>
              <a:rPr lang="pt-BR" sz="3600" dirty="0"/>
              <a:t>no 2º porquê,  encontramos uma desculpa;</a:t>
            </a:r>
          </a:p>
          <a:p>
            <a:r>
              <a:rPr lang="pt-BR" sz="3600" dirty="0"/>
              <a:t>no 3º porquê,  encontramos um culpado;</a:t>
            </a:r>
          </a:p>
          <a:p>
            <a:r>
              <a:rPr lang="pt-BR" sz="3600" dirty="0"/>
              <a:t>no 4º porquê,  encontramos uma causa;</a:t>
            </a:r>
          </a:p>
          <a:p>
            <a:r>
              <a:rPr lang="pt-BR" sz="3600" dirty="0"/>
              <a:t>no 5º porquê,  encontramos a causa raiz.</a:t>
            </a:r>
          </a:p>
        </p:txBody>
      </p:sp>
    </p:spTree>
    <p:extLst>
      <p:ext uri="{BB962C8B-B14F-4D97-AF65-F5344CB8AC3E}">
        <p14:creationId xmlns:p14="http://schemas.microsoft.com/office/powerpoint/2010/main" val="395427359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p:txBody>
          <a:bodyPr/>
          <a:lstStyle/>
          <a:p>
            <a:pPr algn="just"/>
            <a:r>
              <a:rPr lang="pt-BR" sz="3200" cap="none" dirty="0">
                <a:latin typeface="Arial" panose="020B0604020202020204" pitchFamily="34" charset="0"/>
                <a:cs typeface="Arial" panose="020B0604020202020204" pitchFamily="34" charset="0"/>
              </a:rPr>
              <a:t>Formação de um time</a:t>
            </a:r>
          </a:p>
          <a:p>
            <a:pPr algn="just"/>
            <a:r>
              <a:rPr lang="pt-BR" sz="3200" cap="none" dirty="0">
                <a:latin typeface="Arial" panose="020B0604020202020204" pitchFamily="34" charset="0"/>
                <a:cs typeface="Arial" panose="020B0604020202020204" pitchFamily="34" charset="0"/>
              </a:rPr>
              <a:t>Definição do problema</a:t>
            </a:r>
          </a:p>
          <a:p>
            <a:pPr algn="just"/>
            <a:r>
              <a:rPr lang="pt-BR" sz="3200" cap="none" dirty="0">
                <a:latin typeface="Arial" panose="020B0604020202020204" pitchFamily="34" charset="0"/>
                <a:cs typeface="Arial" panose="020B0604020202020204" pitchFamily="34" charset="0"/>
              </a:rPr>
              <a:t>Perguntando por que</a:t>
            </a:r>
          </a:p>
          <a:p>
            <a:pPr algn="just"/>
            <a:r>
              <a:rPr lang="pt-BR" sz="3200" cap="none" dirty="0">
                <a:latin typeface="Arial" panose="020B0604020202020204" pitchFamily="34" charset="0"/>
                <a:cs typeface="Arial" panose="020B0604020202020204" pitchFamily="34" charset="0"/>
              </a:rPr>
              <a:t>Tomada de medidas</a:t>
            </a:r>
          </a:p>
          <a:p>
            <a:pPr marL="0" indent="0" algn="just">
              <a:buNone/>
            </a:pPr>
            <a:endParaRPr lang="pt-BR" sz="3200" cap="none" dirty="0">
              <a:latin typeface="Arial" panose="020B0604020202020204" pitchFamily="34" charset="0"/>
              <a:cs typeface="Arial" panose="020B0604020202020204" pitchFamily="34" charset="0"/>
            </a:endParaRPr>
          </a:p>
          <a:p>
            <a:pPr marL="0" indent="0" algn="just">
              <a:buNone/>
            </a:pP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aplicação</a:t>
            </a:r>
          </a:p>
        </p:txBody>
      </p:sp>
    </p:spTree>
    <p:extLst>
      <p:ext uri="{BB962C8B-B14F-4D97-AF65-F5344CB8AC3E}">
        <p14:creationId xmlns:p14="http://schemas.microsoft.com/office/powerpoint/2010/main" val="12586563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algn="just"/>
            <a:r>
              <a:rPr lang="pt-BR" sz="3200" cap="none" dirty="0">
                <a:latin typeface="Arial" panose="020B0604020202020204" pitchFamily="34" charset="0"/>
                <a:cs typeface="Arial" panose="020B0604020202020204" pitchFamily="34" charset="0"/>
              </a:rPr>
              <a:t>Montar um time de pessoas de departamentos diferentes;</a:t>
            </a:r>
          </a:p>
          <a:p>
            <a:pPr algn="just"/>
            <a:r>
              <a:rPr lang="pt-BR" sz="3200" cap="none" dirty="0">
                <a:latin typeface="Arial" panose="020B0604020202020204" pitchFamily="34" charset="0"/>
                <a:cs typeface="Arial" panose="020B0604020202020204" pitchFamily="34" charset="0"/>
              </a:rPr>
              <a:t>Representantes devem estar familiarizados com o processo que será investigado;</a:t>
            </a:r>
          </a:p>
          <a:p>
            <a:pPr algn="just"/>
            <a:endParaRPr lang="pt-BR" sz="3200" cap="none" dirty="0">
              <a:latin typeface="Arial" panose="020B0604020202020204" pitchFamily="34" charset="0"/>
              <a:cs typeface="Arial" panose="020B0604020202020204" pitchFamily="34" charset="0"/>
            </a:endParaRPr>
          </a:p>
          <a:p>
            <a:pPr algn="just"/>
            <a:r>
              <a:rPr lang="pt-BR" sz="3200" cap="none" dirty="0">
                <a:solidFill>
                  <a:srgbClr val="FF0000"/>
                </a:solidFill>
                <a:latin typeface="Arial" panose="020B0604020202020204" pitchFamily="34" charset="0"/>
                <a:cs typeface="Arial" panose="020B0604020202020204" pitchFamily="34" charset="0"/>
              </a:rPr>
              <a:t>Não é uma tarefa individual e precisa ser executada pelo time.</a:t>
            </a:r>
          </a:p>
          <a:p>
            <a:pPr marL="0" indent="0" algn="just">
              <a:buNone/>
            </a:pP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a:xfrm>
            <a:off x="633186" y="557439"/>
            <a:ext cx="10815864" cy="830997"/>
          </a:xfrm>
        </p:spPr>
        <p:txBody>
          <a:bodyPr/>
          <a:lstStyle/>
          <a:p>
            <a:r>
              <a:rPr lang="pt-BR" sz="4400" b="1" cap="none" dirty="0">
                <a:latin typeface="Arial" panose="020B0604020202020204" pitchFamily="34" charset="0"/>
                <a:cs typeface="Arial" panose="020B0604020202020204" pitchFamily="34" charset="0"/>
              </a:rPr>
              <a:t>5 porquês: aplicação </a:t>
            </a:r>
            <a:r>
              <a:rPr lang="pt-BR" sz="4400" b="1" cap="none" dirty="0">
                <a:latin typeface="Arial" panose="020B0604020202020204" pitchFamily="34" charset="0"/>
                <a:cs typeface="Arial" panose="020B0604020202020204" pitchFamily="34" charset="0"/>
                <a:sym typeface="Wingdings" panose="05000000000000000000" pitchFamily="2" charset="2"/>
              </a:rPr>
              <a:t> </a:t>
            </a:r>
            <a:r>
              <a:rPr lang="pt-BR" sz="4400" b="1" cap="none" dirty="0">
                <a:latin typeface="Arial" panose="020B0604020202020204" pitchFamily="34" charset="0"/>
                <a:cs typeface="Arial" panose="020B0604020202020204" pitchFamily="34" charset="0"/>
              </a:rPr>
              <a:t>formação de um time</a:t>
            </a:r>
          </a:p>
        </p:txBody>
      </p:sp>
    </p:spTree>
    <p:extLst>
      <p:ext uri="{BB962C8B-B14F-4D97-AF65-F5344CB8AC3E}">
        <p14:creationId xmlns:p14="http://schemas.microsoft.com/office/powerpoint/2010/main" val="416455889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algn="just"/>
            <a:r>
              <a:rPr lang="pt-BR" sz="3200" cap="none" dirty="0">
                <a:latin typeface="Arial" panose="020B0604020202020204" pitchFamily="34" charset="0"/>
                <a:cs typeface="Arial" panose="020B0604020202020204" pitchFamily="34" charset="0"/>
              </a:rPr>
              <a:t>Discutir o problema com o time;</a:t>
            </a:r>
          </a:p>
          <a:p>
            <a:pPr algn="just"/>
            <a:r>
              <a:rPr lang="pt-BR" sz="3200" cap="none" dirty="0">
                <a:latin typeface="Arial" panose="020B0604020202020204" pitchFamily="34" charset="0"/>
                <a:cs typeface="Arial" panose="020B0604020202020204" pitchFamily="34" charset="0"/>
              </a:rPr>
              <a:t>Fazer uma afirmação clara do problema;</a:t>
            </a:r>
          </a:p>
          <a:p>
            <a:pPr algn="just"/>
            <a:r>
              <a:rPr lang="pt-BR" sz="3200" cap="none" dirty="0">
                <a:latin typeface="Arial" panose="020B0604020202020204" pitchFamily="34" charset="0"/>
                <a:cs typeface="Arial" panose="020B0604020202020204" pitchFamily="34" charset="0"/>
              </a:rPr>
              <a:t>Definir o escopo do problema que será investigado;</a:t>
            </a:r>
          </a:p>
          <a:p>
            <a:pPr algn="just"/>
            <a:endParaRPr lang="pt-BR" sz="3200" cap="none" dirty="0">
              <a:latin typeface="Arial" panose="020B0604020202020204" pitchFamily="34" charset="0"/>
              <a:cs typeface="Arial" panose="020B0604020202020204" pitchFamily="34" charset="0"/>
            </a:endParaRPr>
          </a:p>
          <a:p>
            <a:pPr algn="just"/>
            <a:r>
              <a:rPr lang="pt-BR" sz="3200" cap="none" dirty="0">
                <a:solidFill>
                  <a:srgbClr val="FF0000"/>
                </a:solidFill>
                <a:latin typeface="Arial" panose="020B0604020202020204" pitchFamily="34" charset="0"/>
                <a:cs typeface="Arial" panose="020B0604020202020204" pitchFamily="34" charset="0"/>
              </a:rPr>
              <a:t>Ser o mais focado possível para encontrar uma solução efetiva.</a:t>
            </a: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p:txBody>
          <a:bodyPr/>
          <a:lstStyle/>
          <a:p>
            <a:r>
              <a:rPr lang="pt-BR" sz="4400" b="1" cap="none" dirty="0">
                <a:latin typeface="Arial" panose="020B0604020202020204" pitchFamily="34" charset="0"/>
                <a:cs typeface="Arial" panose="020B0604020202020204" pitchFamily="34" charset="0"/>
              </a:rPr>
              <a:t>5 porquês: aplicação </a:t>
            </a:r>
            <a:r>
              <a:rPr lang="pt-BR" sz="4400" b="1" cap="none" dirty="0">
                <a:latin typeface="Arial" panose="020B0604020202020204" pitchFamily="34" charset="0"/>
                <a:cs typeface="Arial" panose="020B0604020202020204" pitchFamily="34" charset="0"/>
                <a:sym typeface="Wingdings" panose="05000000000000000000" pitchFamily="2" charset="2"/>
              </a:rPr>
              <a:t> </a:t>
            </a:r>
            <a:r>
              <a:rPr lang="pt-BR" sz="4400" b="1" cap="none" dirty="0">
                <a:latin typeface="Arial" panose="020B0604020202020204" pitchFamily="34" charset="0"/>
                <a:cs typeface="Arial" panose="020B0604020202020204" pitchFamily="34" charset="0"/>
              </a:rPr>
              <a:t>definição do problema</a:t>
            </a:r>
          </a:p>
        </p:txBody>
      </p:sp>
    </p:spTree>
    <p:extLst>
      <p:ext uri="{BB962C8B-B14F-4D97-AF65-F5344CB8AC3E}">
        <p14:creationId xmlns:p14="http://schemas.microsoft.com/office/powerpoint/2010/main" val="15967833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5" y="1733627"/>
            <a:ext cx="10815863" cy="4248073"/>
          </a:xfrm>
        </p:spPr>
        <p:txBody>
          <a:bodyPr/>
          <a:lstStyle/>
          <a:p>
            <a:pPr algn="just"/>
            <a:r>
              <a:rPr lang="pt-BR" sz="3200" cap="none" dirty="0">
                <a:latin typeface="Arial" panose="020B0604020202020204" pitchFamily="34" charset="0"/>
                <a:cs typeface="Arial" panose="020B0604020202020204" pitchFamily="34" charset="0"/>
              </a:rPr>
              <a:t>As respostas devem ser baseada nos fatos e dados reais, em vez de opiniões emocionais;</a:t>
            </a:r>
          </a:p>
          <a:p>
            <a:pPr algn="just"/>
            <a:r>
              <a:rPr lang="pt-BR" sz="3200" cap="none" dirty="0">
                <a:latin typeface="Arial" panose="020B0604020202020204" pitchFamily="34" charset="0"/>
                <a:cs typeface="Arial" panose="020B0604020202020204" pitchFamily="34" charset="0"/>
              </a:rPr>
              <a:t>Focar na descoberta da causa raiz.</a:t>
            </a:r>
          </a:p>
          <a:p>
            <a:pPr algn="just"/>
            <a:r>
              <a:rPr lang="pt-BR" sz="3200" cap="none" dirty="0">
                <a:latin typeface="Arial" panose="020B0604020202020204" pitchFamily="34" charset="0"/>
                <a:cs typeface="Arial" panose="020B0604020202020204" pitchFamily="34" charset="0"/>
              </a:rPr>
              <a:t>Não fazer muitos porquês, para não resultar em excessos de sugestões e reclamações irrazoáveis.</a:t>
            </a:r>
          </a:p>
          <a:p>
            <a:pPr algn="just"/>
            <a:r>
              <a:rPr lang="pt-BR" sz="3200" cap="none" dirty="0">
                <a:solidFill>
                  <a:srgbClr val="FF0000"/>
                </a:solidFill>
                <a:latin typeface="Arial" panose="020B0604020202020204" pitchFamily="34" charset="0"/>
                <a:cs typeface="Arial" panose="020B0604020202020204" pitchFamily="34" charset="0"/>
              </a:rPr>
              <a:t>Às vezes, pode haver mais de uma causa raiz.</a:t>
            </a:r>
            <a:endParaRPr lang="pt-BR" sz="32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a:xfrm>
            <a:off x="633186" y="557439"/>
            <a:ext cx="10815864" cy="830997"/>
          </a:xfrm>
        </p:spPr>
        <p:txBody>
          <a:bodyPr/>
          <a:lstStyle/>
          <a:p>
            <a:r>
              <a:rPr lang="pt-BR" sz="4400" b="1" cap="none" dirty="0">
                <a:latin typeface="Arial" panose="020B0604020202020204" pitchFamily="34" charset="0"/>
                <a:cs typeface="Arial" panose="020B0604020202020204" pitchFamily="34" charset="0"/>
              </a:rPr>
              <a:t>5 porquês: aplicação </a:t>
            </a:r>
            <a:r>
              <a:rPr lang="pt-BR" sz="4400" b="1" cap="none" dirty="0">
                <a:latin typeface="Arial" panose="020B0604020202020204" pitchFamily="34" charset="0"/>
                <a:cs typeface="Arial" panose="020B0604020202020204" pitchFamily="34" charset="0"/>
                <a:sym typeface="Wingdings" panose="05000000000000000000" pitchFamily="2" charset="2"/>
              </a:rPr>
              <a:t> </a:t>
            </a:r>
            <a:r>
              <a:rPr lang="pt-BR" sz="4400" b="1" cap="none" dirty="0">
                <a:latin typeface="Arial" panose="020B0604020202020204" pitchFamily="34" charset="0"/>
                <a:cs typeface="Arial" panose="020B0604020202020204" pitchFamily="34" charset="0"/>
              </a:rPr>
              <a:t>perguntando por que</a:t>
            </a:r>
          </a:p>
        </p:txBody>
      </p:sp>
    </p:spTree>
    <p:extLst>
      <p:ext uri="{BB962C8B-B14F-4D97-AF65-F5344CB8AC3E}">
        <p14:creationId xmlns:p14="http://schemas.microsoft.com/office/powerpoint/2010/main" val="270486931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8A03FCA-3D48-4193-8409-3F3685FC9747}"/>
              </a:ext>
            </a:extLst>
          </p:cNvPr>
          <p:cNvSpPr>
            <a:spLocks noGrp="1"/>
          </p:cNvSpPr>
          <p:nvPr>
            <p:ph type="body" sz="quarter" idx="11"/>
          </p:nvPr>
        </p:nvSpPr>
        <p:spPr>
          <a:xfrm>
            <a:off x="633186" y="1733627"/>
            <a:ext cx="10815864" cy="4248073"/>
          </a:xfrm>
        </p:spPr>
        <p:txBody>
          <a:bodyPr/>
          <a:lstStyle/>
          <a:p>
            <a:pPr algn="just"/>
            <a:r>
              <a:rPr lang="pt-BR" sz="2400" cap="none" dirty="0">
                <a:latin typeface="Arial" panose="020B0604020202020204" pitchFamily="34" charset="0"/>
                <a:cs typeface="Arial" panose="020B0604020202020204" pitchFamily="34" charset="0"/>
              </a:rPr>
              <a:t>Após a detecção da causa raiz;</a:t>
            </a:r>
          </a:p>
          <a:p>
            <a:pPr algn="just"/>
            <a:r>
              <a:rPr lang="pt-BR" sz="2400" cap="none" dirty="0">
                <a:latin typeface="Arial" panose="020B0604020202020204" pitchFamily="34" charset="0"/>
                <a:cs typeface="Arial" panose="020B0604020202020204" pitchFamily="34" charset="0"/>
              </a:rPr>
              <a:t>Todos os membros devem estar envolvidos em uma discussão para encontrar e aplicar a melhor solução;</a:t>
            </a:r>
          </a:p>
          <a:p>
            <a:pPr algn="just"/>
            <a:r>
              <a:rPr lang="pt-BR" sz="2400" cap="none" dirty="0">
                <a:latin typeface="Arial" panose="020B0604020202020204" pitchFamily="34" charset="0"/>
                <a:cs typeface="Arial" panose="020B0604020202020204" pitchFamily="34" charset="0"/>
              </a:rPr>
              <a:t>Não fazer muitos porquês, para não resultar em excessos de sugestões e reclamações irrazoáveis.</a:t>
            </a:r>
          </a:p>
          <a:p>
            <a:pPr algn="just"/>
            <a:endParaRPr lang="pt-BR" sz="2400" cap="none" dirty="0">
              <a:latin typeface="Arial" panose="020B0604020202020204" pitchFamily="34" charset="0"/>
              <a:cs typeface="Arial" panose="020B0604020202020204" pitchFamily="34" charset="0"/>
            </a:endParaRPr>
          </a:p>
          <a:p>
            <a:pPr algn="just"/>
            <a:r>
              <a:rPr lang="pt-BR" sz="2400" cap="none" dirty="0">
                <a:solidFill>
                  <a:srgbClr val="FF0000"/>
                </a:solidFill>
                <a:latin typeface="Arial" panose="020B0604020202020204" pitchFamily="34" charset="0"/>
                <a:cs typeface="Arial" panose="020B0604020202020204" pitchFamily="34" charset="0"/>
              </a:rPr>
              <a:t>Depois de um certo período de tempo, o time precisa se encontrar novamente e verificar se suas ações, de fato, possuem um impacto positivo. </a:t>
            </a:r>
            <a:endParaRPr lang="pt-BR" sz="2400" cap="none" dirty="0">
              <a:latin typeface="Arial" panose="020B0604020202020204" pitchFamily="34" charset="0"/>
              <a:cs typeface="Arial" panose="020B0604020202020204" pitchFamily="34" charset="0"/>
            </a:endParaRPr>
          </a:p>
        </p:txBody>
      </p:sp>
      <p:sp>
        <p:nvSpPr>
          <p:cNvPr id="11" name="Título 10">
            <a:extLst>
              <a:ext uri="{FF2B5EF4-FFF2-40B4-BE49-F238E27FC236}">
                <a16:creationId xmlns:a16="http://schemas.microsoft.com/office/drawing/2014/main" id="{20D8918D-4712-4227-85AD-8710D7C72057}"/>
              </a:ext>
            </a:extLst>
          </p:cNvPr>
          <p:cNvSpPr>
            <a:spLocks noGrp="1"/>
          </p:cNvSpPr>
          <p:nvPr>
            <p:ph type="title"/>
          </p:nvPr>
        </p:nvSpPr>
        <p:spPr>
          <a:xfrm>
            <a:off x="633186" y="557440"/>
            <a:ext cx="10815864" cy="823492"/>
          </a:xfrm>
        </p:spPr>
        <p:txBody>
          <a:bodyPr/>
          <a:lstStyle/>
          <a:p>
            <a:r>
              <a:rPr lang="pt-BR" sz="4400" b="1" dirty="0"/>
              <a:t>5 Porquês: Aplicação </a:t>
            </a:r>
            <a:r>
              <a:rPr lang="pt-BR" sz="4400" b="1" dirty="0">
                <a:sym typeface="Wingdings" panose="05000000000000000000" pitchFamily="2" charset="2"/>
              </a:rPr>
              <a:t> </a:t>
            </a:r>
            <a:r>
              <a:rPr lang="pt-BR" sz="4400" b="1" dirty="0"/>
              <a:t>Tomada de medidas</a:t>
            </a:r>
          </a:p>
        </p:txBody>
      </p:sp>
    </p:spTree>
    <p:extLst>
      <p:ext uri="{BB962C8B-B14F-4D97-AF65-F5344CB8AC3E}">
        <p14:creationId xmlns:p14="http://schemas.microsoft.com/office/powerpoint/2010/main" val="99215706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4BA37F8-6241-4A9A-AFD9-983B0AA79417}"/>
              </a:ext>
            </a:extLst>
          </p:cNvPr>
          <p:cNvGraphicFramePr/>
          <p:nvPr>
            <p:extLst>
              <p:ext uri="{D42A27DB-BD31-4B8C-83A1-F6EECF244321}">
                <p14:modId xmlns:p14="http://schemas.microsoft.com/office/powerpoint/2010/main" val="3764970259"/>
              </p:ext>
            </p:extLst>
          </p:nvPr>
        </p:nvGraphicFramePr>
        <p:xfrm>
          <a:off x="0" y="822960"/>
          <a:ext cx="12192000" cy="531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04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a:t>Philip Bayard CROSBY, 1986</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“Qualidade é a conformidade do produto às suas especificações”.</a:t>
            </a:r>
          </a:p>
        </p:txBody>
      </p:sp>
    </p:spTree>
    <p:extLst>
      <p:ext uri="{BB962C8B-B14F-4D97-AF65-F5344CB8AC3E}">
        <p14:creationId xmlns:p14="http://schemas.microsoft.com/office/powerpoint/2010/main" val="402894538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912C984-7088-4087-B216-5EB024A21244}"/>
              </a:ext>
            </a:extLst>
          </p:cNvPr>
          <p:cNvGraphicFramePr/>
          <p:nvPr>
            <p:extLst>
              <p:ext uri="{D42A27DB-BD31-4B8C-83A1-F6EECF244321}">
                <p14:modId xmlns:p14="http://schemas.microsoft.com/office/powerpoint/2010/main" val="2546236387"/>
              </p:ext>
            </p:extLst>
          </p:nvPr>
        </p:nvGraphicFramePr>
        <p:xfrm>
          <a:off x="1" y="1268760"/>
          <a:ext cx="11134972"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Cantos Arredondados 5">
            <a:extLst>
              <a:ext uri="{FF2B5EF4-FFF2-40B4-BE49-F238E27FC236}">
                <a16:creationId xmlns:a16="http://schemas.microsoft.com/office/drawing/2014/main" id="{9086D838-88AB-476A-A14D-554A04C322D9}"/>
              </a:ext>
            </a:extLst>
          </p:cNvPr>
          <p:cNvSpPr/>
          <p:nvPr/>
        </p:nvSpPr>
        <p:spPr>
          <a:xfrm>
            <a:off x="0" y="0"/>
            <a:ext cx="12188825" cy="1052736"/>
          </a:xfrm>
          <a:prstGeom prst="round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3600" b="1" dirty="0">
                <a:latin typeface="Arial" panose="020B0604020202020204" pitchFamily="34" charset="0"/>
                <a:cs typeface="Arial" panose="020B0604020202020204" pitchFamily="34" charset="0"/>
              </a:rPr>
              <a:t>Excesso de reclamações por atraso nas entregas</a:t>
            </a:r>
          </a:p>
        </p:txBody>
      </p:sp>
      <p:sp>
        <p:nvSpPr>
          <p:cNvPr id="10" name="Seta: para Cima 9">
            <a:extLst>
              <a:ext uri="{FF2B5EF4-FFF2-40B4-BE49-F238E27FC236}">
                <a16:creationId xmlns:a16="http://schemas.microsoft.com/office/drawing/2014/main" id="{560F764A-CFB9-4AC8-8AFB-9011EF474C5E}"/>
              </a:ext>
            </a:extLst>
          </p:cNvPr>
          <p:cNvSpPr/>
          <p:nvPr/>
        </p:nvSpPr>
        <p:spPr>
          <a:xfrm>
            <a:off x="11134973" y="1052736"/>
            <a:ext cx="1053852" cy="5805264"/>
          </a:xfrm>
          <a:prstGeom prst="upArrow">
            <a:avLst/>
          </a:prstGeom>
          <a:solidFill>
            <a:srgbClr val="00206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1555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a:xfrm>
            <a:off x="643467" y="1226122"/>
            <a:ext cx="3054268" cy="4405756"/>
          </a:xfrm>
        </p:spPr>
        <p:txBody>
          <a:bodyPr anchor="ctr">
            <a:normAutofit/>
          </a:bodyPr>
          <a:lstStyle/>
          <a:p>
            <a:r>
              <a:rPr lang="pt-BR" sz="2800">
                <a:solidFill>
                  <a:srgbClr val="FFFFFF"/>
                </a:solidFill>
              </a:rPr>
              <a:t>REFERÊNCIAS</a:t>
            </a:r>
          </a:p>
        </p:txBody>
      </p:sp>
      <p:sp>
        <p:nvSpPr>
          <p:cNvPr id="10" name="Rectangle 9">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2">
            <a:extLst>
              <a:ext uri="{FF2B5EF4-FFF2-40B4-BE49-F238E27FC236}">
                <a16:creationId xmlns:a16="http://schemas.microsoft.com/office/drawing/2014/main" id="{516FBC6D-73D6-4ACC-9BC0-8887FEA87BD0}"/>
              </a:ext>
            </a:extLst>
          </p:cNvPr>
          <p:cNvSpPr>
            <a:spLocks noGrp="1"/>
          </p:cNvSpPr>
          <p:nvPr>
            <p:ph sz="quarter" idx="13"/>
          </p:nvPr>
        </p:nvSpPr>
        <p:spPr>
          <a:xfrm>
            <a:off x="4554461" y="1226122"/>
            <a:ext cx="6526045" cy="4405756"/>
          </a:xfrm>
        </p:spPr>
        <p:txBody>
          <a:bodyPr anchor="ctr">
            <a:noAutofit/>
          </a:bodyPr>
          <a:lstStyle/>
          <a:p>
            <a:r>
              <a:rPr lang="pt-BR" sz="1800" dirty="0">
                <a:solidFill>
                  <a:schemeClr val="tx1">
                    <a:lumMod val="95000"/>
                    <a:lumOff val="5000"/>
                  </a:schemeClr>
                </a:solidFill>
              </a:rPr>
              <a:t>CAMPUS, Vicente </a:t>
            </a:r>
            <a:r>
              <a:rPr lang="pt-BR" sz="1800" dirty="0" err="1">
                <a:solidFill>
                  <a:schemeClr val="tx1">
                    <a:lumMod val="95000"/>
                    <a:lumOff val="5000"/>
                  </a:schemeClr>
                </a:solidFill>
              </a:rPr>
              <a:t>Falconi</a:t>
            </a:r>
            <a:r>
              <a:rPr lang="pt-BR" sz="1800" dirty="0">
                <a:solidFill>
                  <a:schemeClr val="tx1">
                    <a:lumMod val="95000"/>
                    <a:lumOff val="5000"/>
                  </a:schemeClr>
                </a:solidFill>
              </a:rPr>
              <a:t>. TQC: controle da qualidade total (no estilo japonês). São </a:t>
            </a:r>
            <a:r>
              <a:rPr lang="pt-BR" sz="1800" dirty="0" err="1">
                <a:solidFill>
                  <a:schemeClr val="tx1">
                    <a:lumMod val="95000"/>
                    <a:lumOff val="5000"/>
                  </a:schemeClr>
                </a:solidFill>
              </a:rPr>
              <a:t>Paulo:Campus</a:t>
            </a:r>
            <a:r>
              <a:rPr lang="pt-BR" sz="1800" dirty="0">
                <a:solidFill>
                  <a:schemeClr val="tx1">
                    <a:lumMod val="95000"/>
                    <a:lumOff val="5000"/>
                  </a:schemeClr>
                </a:solidFill>
              </a:rPr>
              <a:t>, 2009.</a:t>
            </a:r>
          </a:p>
          <a:p>
            <a:endParaRPr lang="pt-BR" sz="1800" dirty="0">
              <a:solidFill>
                <a:schemeClr val="tx1">
                  <a:lumMod val="95000"/>
                  <a:lumOff val="5000"/>
                </a:schemeClr>
              </a:solidFill>
            </a:endParaRPr>
          </a:p>
          <a:p>
            <a:r>
              <a:rPr lang="pt-BR" sz="1800" dirty="0">
                <a:solidFill>
                  <a:schemeClr val="tx1">
                    <a:lumMod val="95000"/>
                    <a:lumOff val="5000"/>
                  </a:schemeClr>
                </a:solidFill>
              </a:rPr>
              <a:t>PEINADO, Jurandir; GRAEML, Alexandre Reis. Administração da produção: operações industriais e serviços. Curitiba: </a:t>
            </a:r>
            <a:r>
              <a:rPr lang="pt-BR" sz="1800" dirty="0" err="1">
                <a:solidFill>
                  <a:schemeClr val="tx1">
                    <a:lumMod val="95000"/>
                    <a:lumOff val="5000"/>
                  </a:schemeClr>
                </a:solidFill>
              </a:rPr>
              <a:t>UnicenP</a:t>
            </a:r>
            <a:r>
              <a:rPr lang="pt-BR" sz="1800" dirty="0">
                <a:solidFill>
                  <a:schemeClr val="tx1">
                    <a:lumMod val="95000"/>
                    <a:lumOff val="5000"/>
                  </a:schemeClr>
                </a:solidFill>
              </a:rPr>
              <a:t>, 2007.</a:t>
            </a:r>
          </a:p>
          <a:p>
            <a:endParaRPr lang="pt-BR" sz="1800" dirty="0">
              <a:solidFill>
                <a:schemeClr val="tx1">
                  <a:lumMod val="95000"/>
                  <a:lumOff val="5000"/>
                </a:schemeClr>
              </a:solidFill>
            </a:endParaRPr>
          </a:p>
          <a:p>
            <a:r>
              <a:rPr lang="pt-BR" sz="1800" dirty="0">
                <a:solidFill>
                  <a:schemeClr val="tx1">
                    <a:lumMod val="95000"/>
                    <a:lumOff val="5000"/>
                  </a:schemeClr>
                </a:solidFill>
              </a:rPr>
              <a:t>RODRIGUES, Marcus Vinicius. Ações para a qualidade: GEIQ, gestão integrada para a qualidade: padrão seis sigma, classe mundial. Rio de Janeiro: </a:t>
            </a:r>
            <a:r>
              <a:rPr lang="pt-BR" sz="1800" dirty="0" err="1">
                <a:solidFill>
                  <a:schemeClr val="tx1">
                    <a:lumMod val="95000"/>
                    <a:lumOff val="5000"/>
                  </a:schemeClr>
                </a:solidFill>
              </a:rPr>
              <a:t>Qualitymark</a:t>
            </a:r>
            <a:r>
              <a:rPr lang="pt-BR" sz="1800" dirty="0">
                <a:solidFill>
                  <a:schemeClr val="tx1">
                    <a:lumMod val="95000"/>
                    <a:lumOff val="5000"/>
                  </a:schemeClr>
                </a:solidFill>
              </a:rPr>
              <a:t>, 2004.</a:t>
            </a:r>
          </a:p>
        </p:txBody>
      </p:sp>
    </p:spTree>
    <p:extLst>
      <p:ext uri="{BB962C8B-B14F-4D97-AF65-F5344CB8AC3E}">
        <p14:creationId xmlns:p14="http://schemas.microsoft.com/office/powerpoint/2010/main" val="188574539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m 8" descr="Uma imagem contendo no interior, livro, preto, segurando&#10;&#10;Descrição gerada automaticamente">
            <a:extLst>
              <a:ext uri="{FF2B5EF4-FFF2-40B4-BE49-F238E27FC236}">
                <a16:creationId xmlns:a16="http://schemas.microsoft.com/office/drawing/2014/main" id="{005709EA-A795-4E5E-BD5E-4EC26561E1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rot="5400000">
            <a:off x="2988733" y="1517536"/>
            <a:ext cx="6214533" cy="3822924"/>
          </a:xfrm>
          <a:prstGeom prst="rect">
            <a:avLst/>
          </a:prstGeom>
        </p:spPr>
      </p:pic>
      <p:pic>
        <p:nvPicPr>
          <p:cNvPr id="5" name="Imagem 4">
            <a:extLst>
              <a:ext uri="{FF2B5EF4-FFF2-40B4-BE49-F238E27FC236}">
                <a16:creationId xmlns:a16="http://schemas.microsoft.com/office/drawing/2014/main" id="{A875FF73-9A9F-42F2-B02F-EA03F36EB7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rot="5400000">
            <a:off x="6871703" y="1537701"/>
            <a:ext cx="6214533" cy="3782595"/>
          </a:xfrm>
          <a:prstGeom prst="rect">
            <a:avLst/>
          </a:prstGeom>
        </p:spPr>
      </p:pic>
      <p:pic>
        <p:nvPicPr>
          <p:cNvPr id="7" name="Imagem 6" descr="Uma imagem contendo no interior, gato, monitor, preto&#10;&#10;Descrição gerada automaticamente">
            <a:extLst>
              <a:ext uri="{FF2B5EF4-FFF2-40B4-BE49-F238E27FC236}">
                <a16:creationId xmlns:a16="http://schemas.microsoft.com/office/drawing/2014/main" id="{DE34B581-7D75-4A6F-A254-03EE0B9A9A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rot="5400000">
            <a:off x="-897021" y="1540486"/>
            <a:ext cx="6214533" cy="3777025"/>
          </a:xfrm>
          <a:prstGeom prst="rect">
            <a:avLst/>
          </a:prstGeom>
        </p:spPr>
      </p:pic>
    </p:spTree>
    <p:extLst>
      <p:ext uri="{BB962C8B-B14F-4D97-AF65-F5344CB8AC3E}">
        <p14:creationId xmlns:p14="http://schemas.microsoft.com/office/powerpoint/2010/main" val="194025475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a:xfrm>
            <a:off x="643467" y="1226122"/>
            <a:ext cx="3054268" cy="4405756"/>
          </a:xfrm>
        </p:spPr>
        <p:txBody>
          <a:bodyPr anchor="ctr">
            <a:normAutofit/>
          </a:bodyPr>
          <a:lstStyle/>
          <a:p>
            <a:r>
              <a:rPr lang="pt-BR" sz="2800" cap="none" dirty="0">
                <a:solidFill>
                  <a:srgbClr val="FFFFFF"/>
                </a:solidFill>
              </a:rPr>
              <a:t>CURRÍCULO</a:t>
            </a:r>
            <a:br>
              <a:rPr lang="pt-BR" sz="2800" dirty="0">
                <a:solidFill>
                  <a:srgbClr val="FFFFFF"/>
                </a:solidFill>
              </a:rPr>
            </a:br>
            <a:br>
              <a:rPr lang="pt-BR" sz="2800" dirty="0">
                <a:solidFill>
                  <a:srgbClr val="FFFFFF"/>
                </a:solidFill>
              </a:rPr>
            </a:br>
            <a:r>
              <a:rPr lang="pt-BR" sz="2800" dirty="0">
                <a:solidFill>
                  <a:srgbClr val="FFFFFF"/>
                </a:solidFill>
              </a:rPr>
              <a:t>e</a:t>
            </a:r>
            <a:br>
              <a:rPr lang="pt-BR" sz="2800" dirty="0">
                <a:solidFill>
                  <a:srgbClr val="FFFFFF"/>
                </a:solidFill>
              </a:rPr>
            </a:br>
            <a:br>
              <a:rPr lang="pt-BR" sz="2800" dirty="0">
                <a:solidFill>
                  <a:srgbClr val="FFFFFF"/>
                </a:solidFill>
              </a:rPr>
            </a:br>
            <a:r>
              <a:rPr lang="pt-BR" sz="2800" dirty="0">
                <a:solidFill>
                  <a:srgbClr val="FFFFFF"/>
                </a:solidFill>
              </a:rPr>
              <a:t>contatos</a:t>
            </a:r>
          </a:p>
        </p:txBody>
      </p:sp>
      <p:sp>
        <p:nvSpPr>
          <p:cNvPr id="10" name="Rectangle 9">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2">
            <a:extLst>
              <a:ext uri="{FF2B5EF4-FFF2-40B4-BE49-F238E27FC236}">
                <a16:creationId xmlns:a16="http://schemas.microsoft.com/office/drawing/2014/main" id="{516FBC6D-73D6-4ACC-9BC0-8887FEA87BD0}"/>
              </a:ext>
            </a:extLst>
          </p:cNvPr>
          <p:cNvSpPr>
            <a:spLocks noGrp="1"/>
          </p:cNvSpPr>
          <p:nvPr>
            <p:ph sz="quarter" idx="13"/>
          </p:nvPr>
        </p:nvSpPr>
        <p:spPr>
          <a:xfrm>
            <a:off x="4070191" y="1"/>
            <a:ext cx="8121810" cy="6857998"/>
          </a:xfrm>
        </p:spPr>
        <p:txBody>
          <a:bodyPr anchor="ctr">
            <a:normAutofit lnSpcReduction="10000"/>
          </a:bodyPr>
          <a:lstStyle/>
          <a:p>
            <a:pPr marL="0" indent="0" algn="just">
              <a:buNone/>
            </a:pPr>
            <a:r>
              <a:rPr lang="pt-BR" sz="1800" dirty="0">
                <a:solidFill>
                  <a:schemeClr val="tx1">
                    <a:lumMod val="95000"/>
                    <a:lumOff val="5000"/>
                  </a:schemeClr>
                </a:solidFill>
              </a:rPr>
              <a:t>Possui graduação em Engenharia de Produção Mecânica pela Universidade do Grande ABC (2011), pós graduação em Gestão Empresarial pela Universidade Nove de Julho (2012), pós graduação em Automação Industrial pela Escola SENAI "Armando de Arruda Pereira" (2013) e pós graduado em Gestão Pública e Mestrado em Energia pela Universidade Federal do ABC. É Chefe Adjunto dos Laboratórios Didáticos Secos no Bloco A da Universidade Federal do ABC, Instrutor de Formação Profissional 3 no SENAI-SP e Professor na Pós Graduação na Faculdade de Engenharia de Sorocaba (</a:t>
            </a:r>
            <a:r>
              <a:rPr lang="pt-BR" sz="1800" dirty="0" err="1">
                <a:solidFill>
                  <a:schemeClr val="tx1">
                    <a:lumMod val="95000"/>
                    <a:lumOff val="5000"/>
                  </a:schemeClr>
                </a:solidFill>
              </a:rPr>
              <a:t>Facens</a:t>
            </a:r>
            <a:r>
              <a:rPr lang="pt-BR" sz="1800" dirty="0">
                <a:solidFill>
                  <a:schemeClr val="tx1">
                    <a:lumMod val="95000"/>
                    <a:lumOff val="5000"/>
                  </a:schemeClr>
                </a:solidFill>
              </a:rPr>
              <a:t>). Tem experiência na área de Engenharia Mecânica, Manutenção, Gestão de Pessoas, Métodos e Processos e Logística. É Técnico em Gestão de Pequenas Empresas pela ETEC Ribeirão Pires (2011), Técnico em Mecatrônica pela Escola SENAI Armando de Arruda Pereira (2008), Mecânico de Usinagem pela Escola SENAI </a:t>
            </a:r>
            <a:r>
              <a:rPr lang="pt-BR" sz="1800" dirty="0" err="1">
                <a:solidFill>
                  <a:schemeClr val="tx1">
                    <a:lumMod val="95000"/>
                    <a:lumOff val="5000"/>
                  </a:schemeClr>
                </a:solidFill>
              </a:rPr>
              <a:t>Morvan</a:t>
            </a:r>
            <a:r>
              <a:rPr lang="pt-BR" sz="1800" dirty="0">
                <a:solidFill>
                  <a:schemeClr val="tx1">
                    <a:lumMod val="95000"/>
                    <a:lumOff val="5000"/>
                  </a:schemeClr>
                </a:solidFill>
              </a:rPr>
              <a:t> Figueiredo (2006) e Desenhista Mecânico pelo Instituto de Ensino Técnico </a:t>
            </a:r>
            <a:r>
              <a:rPr lang="pt-BR" sz="1800" dirty="0" err="1">
                <a:solidFill>
                  <a:schemeClr val="tx1">
                    <a:lumMod val="95000"/>
                    <a:lumOff val="5000"/>
                  </a:schemeClr>
                </a:solidFill>
              </a:rPr>
              <a:t>Promec</a:t>
            </a:r>
            <a:r>
              <a:rPr lang="pt-BR" sz="1800" dirty="0">
                <a:solidFill>
                  <a:schemeClr val="tx1">
                    <a:lumMod val="95000"/>
                    <a:lumOff val="5000"/>
                  </a:schemeClr>
                </a:solidFill>
              </a:rPr>
              <a:t> (2005).Também trabalhou nas empresas: Arno S.A, </a:t>
            </a:r>
            <a:r>
              <a:rPr lang="pt-BR" sz="1800" dirty="0" err="1">
                <a:solidFill>
                  <a:schemeClr val="tx1">
                    <a:lumMod val="95000"/>
                    <a:lumOff val="5000"/>
                  </a:schemeClr>
                </a:solidFill>
              </a:rPr>
              <a:t>Crisflex</a:t>
            </a:r>
            <a:r>
              <a:rPr lang="pt-BR" sz="1800" dirty="0">
                <a:solidFill>
                  <a:schemeClr val="tx1">
                    <a:lumMod val="95000"/>
                    <a:lumOff val="5000"/>
                  </a:schemeClr>
                </a:solidFill>
              </a:rPr>
              <a:t> Produtos Técnicos de Borracha, Scania </a:t>
            </a:r>
            <a:r>
              <a:rPr lang="pt-BR" sz="1800" dirty="0" err="1">
                <a:solidFill>
                  <a:schemeClr val="tx1">
                    <a:lumMod val="95000"/>
                    <a:lumOff val="5000"/>
                  </a:schemeClr>
                </a:solidFill>
              </a:rPr>
              <a:t>Latin</a:t>
            </a:r>
            <a:r>
              <a:rPr lang="pt-BR" sz="1800" dirty="0">
                <a:solidFill>
                  <a:schemeClr val="tx1">
                    <a:lumMod val="95000"/>
                    <a:lumOff val="5000"/>
                  </a:schemeClr>
                </a:solidFill>
              </a:rPr>
              <a:t> </a:t>
            </a:r>
            <a:r>
              <a:rPr lang="pt-BR" sz="1800" dirty="0" err="1">
                <a:solidFill>
                  <a:schemeClr val="tx1">
                    <a:lumMod val="95000"/>
                    <a:lumOff val="5000"/>
                  </a:schemeClr>
                </a:solidFill>
              </a:rPr>
              <a:t>America</a:t>
            </a:r>
            <a:r>
              <a:rPr lang="pt-BR" sz="1800" dirty="0">
                <a:solidFill>
                  <a:schemeClr val="tx1">
                    <a:lumMod val="95000"/>
                    <a:lumOff val="5000"/>
                  </a:schemeClr>
                </a:solidFill>
              </a:rPr>
              <a:t> e Fatec Itaquera Professor Miguel </a:t>
            </a:r>
            <a:r>
              <a:rPr lang="pt-BR" sz="1800" dirty="0" err="1">
                <a:solidFill>
                  <a:schemeClr val="tx1">
                    <a:lumMod val="95000"/>
                    <a:lumOff val="5000"/>
                  </a:schemeClr>
                </a:solidFill>
              </a:rPr>
              <a:t>Reale</a:t>
            </a:r>
            <a:r>
              <a:rPr lang="pt-BR" sz="1800" dirty="0">
                <a:solidFill>
                  <a:schemeClr val="tx1">
                    <a:lumMod val="95000"/>
                    <a:lumOff val="5000"/>
                  </a:schemeClr>
                </a:solidFill>
              </a:rPr>
              <a:t>. É Diretor da Associação dos Engenheiros e Arquitetos de Mauá (ASSEAM) e coautor de 3 livros na área e Manutenção Industrial.</a:t>
            </a:r>
          </a:p>
          <a:p>
            <a:pPr marL="0" indent="0" algn="just">
              <a:buNone/>
            </a:pPr>
            <a:r>
              <a:rPr lang="pt-BR" sz="1800" dirty="0">
                <a:solidFill>
                  <a:schemeClr val="tx1">
                    <a:lumMod val="95000"/>
                    <a:lumOff val="5000"/>
                  </a:schemeClr>
                </a:solidFill>
              </a:rPr>
              <a:t>Site: </a:t>
            </a:r>
            <a:r>
              <a:rPr lang="pt-BR" sz="1800" dirty="0">
                <a:solidFill>
                  <a:schemeClr val="tx1">
                    <a:lumMod val="95000"/>
                    <a:lumOff val="5000"/>
                  </a:schemeClr>
                </a:solidFill>
                <a:hlinkClick r:id="rId3"/>
              </a:rPr>
              <a:t>www.professoredgard.com</a:t>
            </a:r>
            <a:endParaRPr lang="pt-BR" sz="1800" dirty="0">
              <a:solidFill>
                <a:schemeClr val="tx1">
                  <a:lumMod val="95000"/>
                  <a:lumOff val="5000"/>
                </a:schemeClr>
              </a:solidFill>
            </a:endParaRPr>
          </a:p>
          <a:p>
            <a:pPr marL="0" indent="0" algn="just">
              <a:buNone/>
            </a:pPr>
            <a:r>
              <a:rPr lang="pt-BR" sz="1800" dirty="0">
                <a:solidFill>
                  <a:schemeClr val="tx1">
                    <a:lumMod val="95000"/>
                    <a:lumOff val="5000"/>
                  </a:schemeClr>
                </a:solidFill>
              </a:rPr>
              <a:t>Lattes:  </a:t>
            </a:r>
            <a:r>
              <a:rPr lang="pt-BR" sz="1800" dirty="0">
                <a:solidFill>
                  <a:schemeClr val="tx1">
                    <a:lumMod val="95000"/>
                    <a:lumOff val="5000"/>
                  </a:schemeClr>
                </a:solidFill>
                <a:hlinkClick r:id="rId4"/>
              </a:rPr>
              <a:t>http://lattes.cnpq.br/3483119098229702</a:t>
            </a:r>
            <a:endParaRPr lang="pt-BR" sz="1800" dirty="0">
              <a:solidFill>
                <a:schemeClr val="tx1">
                  <a:lumMod val="95000"/>
                  <a:lumOff val="5000"/>
                </a:schemeClr>
              </a:solidFill>
            </a:endParaRPr>
          </a:p>
          <a:p>
            <a:pPr marL="0" indent="0" algn="just">
              <a:buNone/>
            </a:pPr>
            <a:r>
              <a:rPr lang="pt-BR" sz="1800" dirty="0">
                <a:solidFill>
                  <a:schemeClr val="tx1">
                    <a:lumMod val="95000"/>
                    <a:lumOff val="5000"/>
                  </a:schemeClr>
                </a:solidFill>
              </a:rPr>
              <a:t>LinkedIn: </a:t>
            </a:r>
            <a:r>
              <a:rPr lang="pt-BR" sz="1800" dirty="0">
                <a:solidFill>
                  <a:schemeClr val="tx1">
                    <a:lumMod val="95000"/>
                    <a:lumOff val="5000"/>
                  </a:schemeClr>
                </a:solidFill>
                <a:hlinkClick r:id="rId5"/>
              </a:rPr>
              <a:t>https://www.linkedin.com/in/professoredgard/</a:t>
            </a:r>
            <a:endParaRPr lang="pt-BR" sz="1600" dirty="0">
              <a:solidFill>
                <a:schemeClr val="tx1">
                  <a:lumMod val="95000"/>
                  <a:lumOff val="5000"/>
                </a:schemeClr>
              </a:solidFill>
            </a:endParaRPr>
          </a:p>
        </p:txBody>
      </p:sp>
    </p:spTree>
    <p:extLst>
      <p:ext uri="{BB962C8B-B14F-4D97-AF65-F5344CB8AC3E}">
        <p14:creationId xmlns:p14="http://schemas.microsoft.com/office/powerpoint/2010/main" val="31901074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4BD7E66-3575-47E8-927C-DA7A2B8788B7}"/>
              </a:ext>
            </a:extLst>
          </p:cNvPr>
          <p:cNvSpPr>
            <a:spLocks noGrp="1"/>
          </p:cNvSpPr>
          <p:nvPr>
            <p:ph type="ctrTitle"/>
          </p:nvPr>
        </p:nvSpPr>
        <p:spPr/>
        <p:txBody>
          <a:bodyPr/>
          <a:lstStyle/>
          <a:p>
            <a:r>
              <a:rPr lang="pt-BR" dirty="0"/>
              <a:t>Obrigado por ter participado</a:t>
            </a:r>
          </a:p>
        </p:txBody>
      </p:sp>
      <p:sp>
        <p:nvSpPr>
          <p:cNvPr id="4" name="Subtítulo 3">
            <a:extLst>
              <a:ext uri="{FF2B5EF4-FFF2-40B4-BE49-F238E27FC236}">
                <a16:creationId xmlns:a16="http://schemas.microsoft.com/office/drawing/2014/main" id="{0A0610E1-E455-4822-A740-E83726FEDC3E}"/>
              </a:ext>
            </a:extLst>
          </p:cNvPr>
          <p:cNvSpPr>
            <a:spLocks noGrp="1"/>
          </p:cNvSpPr>
          <p:nvPr>
            <p:ph type="subTitle" idx="1"/>
          </p:nvPr>
        </p:nvSpPr>
        <p:spPr/>
        <p:txBody>
          <a:bodyPr/>
          <a:lstStyle/>
          <a:p>
            <a:r>
              <a:rPr lang="pt-BR" dirty="0"/>
              <a:t>Edgard Gonçalves Cardoso – www.professoredgard.com</a:t>
            </a:r>
          </a:p>
        </p:txBody>
      </p:sp>
    </p:spTree>
    <p:extLst>
      <p:ext uri="{BB962C8B-B14F-4D97-AF65-F5344CB8AC3E}">
        <p14:creationId xmlns:p14="http://schemas.microsoft.com/office/powerpoint/2010/main" val="38802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a:t>William Edwards DEMING,1993</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“Qualidade é tudo aquilo que melhora o produto do ponto de vista do cliente.”</a:t>
            </a:r>
          </a:p>
        </p:txBody>
      </p:sp>
    </p:spTree>
    <p:extLst>
      <p:ext uri="{BB962C8B-B14F-4D97-AF65-F5344CB8AC3E}">
        <p14:creationId xmlns:p14="http://schemas.microsoft.com/office/powerpoint/2010/main" val="277216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err="1"/>
              <a:t>Kaoru</a:t>
            </a:r>
            <a:r>
              <a:rPr lang="pt-BR" dirty="0"/>
              <a:t> ISHIKAWA,1993</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“Qualidade é desenvolver, projetar, produzir e comercializar um produto que é mais econômico, mais útil e sempre satisfatório para o consumidor”. </a:t>
            </a:r>
          </a:p>
        </p:txBody>
      </p:sp>
    </p:spTree>
    <p:extLst>
      <p:ext uri="{BB962C8B-B14F-4D97-AF65-F5344CB8AC3E}">
        <p14:creationId xmlns:p14="http://schemas.microsoft.com/office/powerpoint/2010/main" val="246268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a:t>Vicente FALCONI,1992</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“Um produto ou serviço de qualidade é aquele que atende perfeitamente, de forma confiável, de forma acessível, de forma segura e no tempo certo às necessidades do cliente”.</a:t>
            </a:r>
          </a:p>
        </p:txBody>
      </p:sp>
    </p:spTree>
    <p:extLst>
      <p:ext uri="{BB962C8B-B14F-4D97-AF65-F5344CB8AC3E}">
        <p14:creationId xmlns:p14="http://schemas.microsoft.com/office/powerpoint/2010/main" val="419238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p:txBody>
          <a:bodyPr/>
          <a:lstStyle/>
          <a:p>
            <a:r>
              <a:rPr lang="pt-BR" dirty="0"/>
              <a:t>Ferramentas básicas da qualidade</a:t>
            </a:r>
          </a:p>
        </p:txBody>
      </p:sp>
    </p:spTree>
    <p:extLst>
      <p:ext uri="{BB962C8B-B14F-4D97-AF65-F5344CB8AC3E}">
        <p14:creationId xmlns:p14="http://schemas.microsoft.com/office/powerpoint/2010/main" val="321178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Ferramentas da Qualidade são técnicas que se podem utilizar com a finalidade de </a:t>
            </a:r>
            <a:r>
              <a:rPr lang="pt-BR" sz="3600" dirty="0">
                <a:solidFill>
                  <a:srgbClr val="0070C0"/>
                </a:solidFill>
              </a:rPr>
              <a:t>definir, mensurar, analisar e propor</a:t>
            </a:r>
            <a:r>
              <a:rPr lang="pt-BR" sz="3600" dirty="0"/>
              <a:t> </a:t>
            </a:r>
            <a:r>
              <a:rPr lang="pt-BR" sz="6000" b="1" i="1" dirty="0">
                <a:solidFill>
                  <a:srgbClr val="0070C0"/>
                </a:solidFill>
              </a:rPr>
              <a:t>soluções</a:t>
            </a:r>
            <a:r>
              <a:rPr lang="pt-BR" sz="3600" dirty="0"/>
              <a:t> para </a:t>
            </a:r>
            <a:r>
              <a:rPr lang="pt-BR" sz="3600" b="1" dirty="0">
                <a:solidFill>
                  <a:srgbClr val="0070C0"/>
                </a:solidFill>
              </a:rPr>
              <a:t>problemas</a:t>
            </a:r>
            <a:r>
              <a:rPr lang="pt-BR" sz="3600" dirty="0"/>
              <a:t> que eventualmente são encontrados e interferem no bom desempenho dos processos de trabalho. </a:t>
            </a:r>
          </a:p>
        </p:txBody>
      </p:sp>
    </p:spTree>
    <p:extLst>
      <p:ext uri="{BB962C8B-B14F-4D97-AF65-F5344CB8AC3E}">
        <p14:creationId xmlns:p14="http://schemas.microsoft.com/office/powerpoint/2010/main" val="56431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D9818CE-9F30-4540-9AAA-C1DCC4998629}"/>
              </a:ext>
            </a:extLst>
          </p:cNvPr>
          <p:cNvGraphicFramePr/>
          <p:nvPr>
            <p:extLst>
              <p:ext uri="{D42A27DB-BD31-4B8C-83A1-F6EECF244321}">
                <p14:modId xmlns:p14="http://schemas.microsoft.com/office/powerpoint/2010/main" val="319516886"/>
              </p:ext>
            </p:extLst>
          </p:nvPr>
        </p:nvGraphicFramePr>
        <p:xfrm>
          <a:off x="1" y="0"/>
          <a:ext cx="12192000" cy="648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92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la de computador com texto preto sobre fundo branco&#10;&#10;Descrição gerada automaticamente">
            <a:extLst>
              <a:ext uri="{FF2B5EF4-FFF2-40B4-BE49-F238E27FC236}">
                <a16:creationId xmlns:a16="http://schemas.microsoft.com/office/drawing/2014/main" id="{16F81382-8DF6-4A2B-81E6-5558EA3E2B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650" y="585696"/>
            <a:ext cx="11947525" cy="5686610"/>
          </a:xfrm>
          <a:prstGeom prst="rect">
            <a:avLst/>
          </a:prstGeom>
          <a:noFill/>
        </p:spPr>
      </p:pic>
    </p:spTree>
    <p:extLst>
      <p:ext uri="{BB962C8B-B14F-4D97-AF65-F5344CB8AC3E}">
        <p14:creationId xmlns:p14="http://schemas.microsoft.com/office/powerpoint/2010/main" val="183094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normAutofit/>
          </a:bodyPr>
          <a:lstStyle/>
          <a:p>
            <a:r>
              <a:rPr lang="pt-BR" dirty="0"/>
              <a:t>Pare de focar no problema e foque na solução</a:t>
            </a:r>
          </a:p>
        </p:txBody>
      </p:sp>
      <p:sp>
        <p:nvSpPr>
          <p:cNvPr id="7" name="Cilindro 6">
            <a:extLst>
              <a:ext uri="{FF2B5EF4-FFF2-40B4-BE49-F238E27FC236}">
                <a16:creationId xmlns:a16="http://schemas.microsoft.com/office/drawing/2014/main" id="{A32FDC11-0C2C-4701-A98D-934CBBF41F21}"/>
              </a:ext>
            </a:extLst>
          </p:cNvPr>
          <p:cNvSpPr/>
          <p:nvPr/>
        </p:nvSpPr>
        <p:spPr>
          <a:xfrm>
            <a:off x="3206609" y="2641389"/>
            <a:ext cx="5748301" cy="3423658"/>
          </a:xfrm>
          <a:prstGeom prst="can">
            <a:avLst>
              <a:gd name="adj" fmla="val 3799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4000" b="1" dirty="0">
                <a:latin typeface="Arial" panose="020B0604020202020204" pitchFamily="34" charset="0"/>
                <a:cs typeface="Arial" panose="020B0604020202020204" pitchFamily="34" charset="0"/>
              </a:rPr>
              <a:t>Solução</a:t>
            </a:r>
          </a:p>
        </p:txBody>
      </p:sp>
      <p:pic>
        <p:nvPicPr>
          <p:cNvPr id="9" name="Picture 2" descr="Ver a imagem de origem">
            <a:extLst>
              <a:ext uri="{FF2B5EF4-FFF2-40B4-BE49-F238E27FC236}">
                <a16:creationId xmlns:a16="http://schemas.microsoft.com/office/drawing/2014/main" id="{3C0D3530-47A0-413C-9323-4435CF9DFA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8830" y="1586011"/>
            <a:ext cx="2814340" cy="211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p:txBody>
          <a:bodyPr/>
          <a:lstStyle/>
          <a:p>
            <a:r>
              <a:rPr lang="pt-BR" dirty="0"/>
              <a:t>CONTEÚDO</a:t>
            </a:r>
          </a:p>
        </p:txBody>
      </p:sp>
      <p:graphicFrame>
        <p:nvGraphicFramePr>
          <p:cNvPr id="4" name="Diagrama 3">
            <a:extLst>
              <a:ext uri="{FF2B5EF4-FFF2-40B4-BE49-F238E27FC236}">
                <a16:creationId xmlns:a16="http://schemas.microsoft.com/office/drawing/2014/main" id="{9926044E-E1E4-4AEA-A513-57B6D8829319}"/>
              </a:ext>
            </a:extLst>
          </p:cNvPr>
          <p:cNvGraphicFramePr/>
          <p:nvPr>
            <p:extLst>
              <p:ext uri="{D42A27DB-BD31-4B8C-83A1-F6EECF244321}">
                <p14:modId xmlns:p14="http://schemas.microsoft.com/office/powerpoint/2010/main" val="3509010676"/>
              </p:ext>
            </p:extLst>
          </p:nvPr>
        </p:nvGraphicFramePr>
        <p:xfrm>
          <a:off x="0" y="932155"/>
          <a:ext cx="12192000" cy="5206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03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As ferramentas da qualidade foram estruturadas, principalmente, a partir da </a:t>
            </a:r>
            <a:r>
              <a:rPr lang="pt-BR" sz="3600" dirty="0">
                <a:solidFill>
                  <a:srgbClr val="0070C0"/>
                </a:solidFill>
              </a:rPr>
              <a:t>década de 50</a:t>
            </a:r>
            <a:r>
              <a:rPr lang="pt-BR" sz="3600" dirty="0"/>
              <a:t>, com base em conceitos e práticas existentes.</a:t>
            </a:r>
          </a:p>
        </p:txBody>
      </p:sp>
    </p:spTree>
    <p:extLst>
      <p:ext uri="{BB962C8B-B14F-4D97-AF65-F5344CB8AC3E}">
        <p14:creationId xmlns:p14="http://schemas.microsoft.com/office/powerpoint/2010/main" val="100660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Desde então, o uso das ferramentas tem sido de grande valia para os sistemas de gestão, sendo um conjunto de ferramentas estatísticas de uso consagrado para melhoria de produtos, serviços e processos. </a:t>
            </a:r>
          </a:p>
        </p:txBody>
      </p:sp>
    </p:spTree>
    <p:extLst>
      <p:ext uri="{BB962C8B-B14F-4D97-AF65-F5344CB8AC3E}">
        <p14:creationId xmlns:p14="http://schemas.microsoft.com/office/powerpoint/2010/main" val="165388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Brainstorming</a:t>
            </a:r>
          </a:p>
        </p:txBody>
      </p:sp>
      <p:pic>
        <p:nvPicPr>
          <p:cNvPr id="1026" name="Picture 2" descr="O que é brainstorming?">
            <a:extLst>
              <a:ext uri="{FF2B5EF4-FFF2-40B4-BE49-F238E27FC236}">
                <a16:creationId xmlns:a16="http://schemas.microsoft.com/office/drawing/2014/main" id="{761A0227-A626-43A5-9554-04D9ACBCE7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18700"/>
            <a:ext cx="12192001" cy="5559749"/>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0DB898BF-7B4E-452E-9E24-9A42E27D8CC4}"/>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https://klickpages.com.br/blog/o-que-e-brainstorming/</a:t>
            </a:r>
          </a:p>
        </p:txBody>
      </p:sp>
    </p:spTree>
    <p:extLst>
      <p:ext uri="{BB962C8B-B14F-4D97-AF65-F5344CB8AC3E}">
        <p14:creationId xmlns:p14="http://schemas.microsoft.com/office/powerpoint/2010/main" val="257682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Folha de Coleta de Dados</a:t>
            </a:r>
          </a:p>
        </p:txBody>
      </p:sp>
      <p:sp>
        <p:nvSpPr>
          <p:cNvPr id="2" name="CaixaDeTexto 1">
            <a:extLst>
              <a:ext uri="{FF2B5EF4-FFF2-40B4-BE49-F238E27FC236}">
                <a16:creationId xmlns:a16="http://schemas.microsoft.com/office/drawing/2014/main" id="{784E33FA-FDF4-42B6-B212-F3787C85C01E}"/>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a:t>
            </a:r>
            <a:r>
              <a:rPr lang="pt-BR" sz="1600" i="1" dirty="0" err="1">
                <a:solidFill>
                  <a:schemeClr val="bg1"/>
                </a:solidFill>
                <a:latin typeface="Arial" panose="020B0604020202020204" pitchFamily="34" charset="0"/>
                <a:cs typeface="Arial" panose="020B0604020202020204" pitchFamily="34" charset="0"/>
              </a:rPr>
              <a:t>xxx</a:t>
            </a:r>
            <a:endParaRPr lang="pt-BR" sz="1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96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3322E201-7360-46F4-AF0E-851FDE101318}"/>
              </a:ext>
            </a:extLst>
          </p:cNvPr>
          <p:cNvPicPr>
            <a:picLocks noChangeAspect="1"/>
          </p:cNvPicPr>
          <p:nvPr/>
        </p:nvPicPr>
        <p:blipFill>
          <a:blip r:embed="rId2"/>
          <a:stretch>
            <a:fillRect/>
          </a:stretch>
        </p:blipFill>
        <p:spPr>
          <a:xfrm>
            <a:off x="0" y="1038304"/>
            <a:ext cx="12192000" cy="5437701"/>
          </a:xfrm>
          <a:prstGeom prst="rect">
            <a:avLst/>
          </a:prstGeom>
        </p:spPr>
      </p:pic>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Diagrama de Pareto</a:t>
            </a:r>
          </a:p>
        </p:txBody>
      </p:sp>
      <p:sp>
        <p:nvSpPr>
          <p:cNvPr id="4" name="CaixaDeTexto 3">
            <a:extLst>
              <a:ext uri="{FF2B5EF4-FFF2-40B4-BE49-F238E27FC236}">
                <a16:creationId xmlns:a16="http://schemas.microsoft.com/office/drawing/2014/main" id="{015CDA28-3AEE-4414-9A18-8149DE8B6235}"/>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Arquivo do autor</a:t>
            </a:r>
          </a:p>
        </p:txBody>
      </p:sp>
    </p:spTree>
    <p:extLst>
      <p:ext uri="{BB962C8B-B14F-4D97-AF65-F5344CB8AC3E}">
        <p14:creationId xmlns:p14="http://schemas.microsoft.com/office/powerpoint/2010/main" val="378363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Folha de Coleta de Dados</a:t>
            </a:r>
          </a:p>
        </p:txBody>
      </p:sp>
      <p:sp>
        <p:nvSpPr>
          <p:cNvPr id="2" name="CaixaDeTexto 1">
            <a:extLst>
              <a:ext uri="{FF2B5EF4-FFF2-40B4-BE49-F238E27FC236}">
                <a16:creationId xmlns:a16="http://schemas.microsoft.com/office/drawing/2014/main" id="{B7B18A95-D356-45F9-8CCD-10007B960576}"/>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https://sif.org.br/2020/04/como-fazer-coleta-de-dados-de-forma-simples-conheca-a-folha-de-verificacao/</a:t>
            </a:r>
          </a:p>
        </p:txBody>
      </p:sp>
      <p:pic>
        <p:nvPicPr>
          <p:cNvPr id="1028" name="Picture 4" descr="https://sif.org.br/wp-content/uploads/2020/04/lista-de-verifica%C3%A7%C3%A3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2785"/>
            <a:ext cx="12192000" cy="452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4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Estratificação</a:t>
            </a:r>
          </a:p>
        </p:txBody>
      </p:sp>
      <p:sp>
        <p:nvSpPr>
          <p:cNvPr id="2" name="CaixaDeTexto 1">
            <a:extLst>
              <a:ext uri="{FF2B5EF4-FFF2-40B4-BE49-F238E27FC236}">
                <a16:creationId xmlns:a16="http://schemas.microsoft.com/office/drawing/2014/main" id="{DE9DD6A8-5397-4B18-AEAE-03B6AD1408BC}"/>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https://www.laboneconsultoria.com.br/estratificacao/</a:t>
            </a:r>
          </a:p>
        </p:txBody>
      </p:sp>
      <p:pic>
        <p:nvPicPr>
          <p:cNvPr id="2050" name="Picture 2" descr="Estratificação - O que é e o que essa ferramenta da qualidade faz ?"/>
          <p:cNvPicPr>
            <a:picLocks noChangeAspect="1" noChangeArrowheads="1"/>
          </p:cNvPicPr>
          <p:nvPr/>
        </p:nvPicPr>
        <p:blipFill rotWithShape="1">
          <a:blip r:embed="rId2">
            <a:extLst>
              <a:ext uri="{28A0092B-C50C-407E-A947-70E740481C1C}">
                <a14:useLocalDpi xmlns:a14="http://schemas.microsoft.com/office/drawing/2010/main" val="0"/>
              </a:ext>
            </a:extLst>
          </a:blip>
          <a:srcRect t="10425" b="11966"/>
          <a:stretch/>
        </p:blipFill>
        <p:spPr bwMode="auto">
          <a:xfrm>
            <a:off x="860969" y="955891"/>
            <a:ext cx="10921728" cy="546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2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a de Ishikawa, causa e efeito ou Espinha de Peixe">
            <a:extLst>
              <a:ext uri="{FF2B5EF4-FFF2-40B4-BE49-F238E27FC236}">
                <a16:creationId xmlns:a16="http://schemas.microsoft.com/office/drawing/2014/main" id="{DA8A31D1-E829-429F-A69E-A82DBF53AA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39" b="20"/>
          <a:stretch/>
        </p:blipFill>
        <p:spPr bwMode="auto">
          <a:xfrm>
            <a:off x="1" y="938834"/>
            <a:ext cx="12192000" cy="553816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Diagrama de Causa e Efeito</a:t>
            </a:r>
          </a:p>
        </p:txBody>
      </p:sp>
      <p:sp>
        <p:nvSpPr>
          <p:cNvPr id="2" name="CaixaDeTexto 1">
            <a:extLst>
              <a:ext uri="{FF2B5EF4-FFF2-40B4-BE49-F238E27FC236}">
                <a16:creationId xmlns:a16="http://schemas.microsoft.com/office/drawing/2014/main" id="{CED0F343-24F7-4E88-9673-FA3798F3FABE}"/>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https://www.citisystems.com.br/diagrama-de-ishikawa/</a:t>
            </a:r>
          </a:p>
        </p:txBody>
      </p:sp>
    </p:spTree>
    <p:extLst>
      <p:ext uri="{BB962C8B-B14F-4D97-AF65-F5344CB8AC3E}">
        <p14:creationId xmlns:p14="http://schemas.microsoft.com/office/powerpoint/2010/main" val="834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Histograma</a:t>
            </a:r>
          </a:p>
        </p:txBody>
      </p:sp>
      <p:sp>
        <p:nvSpPr>
          <p:cNvPr id="2" name="CaixaDeTexto 1">
            <a:extLst>
              <a:ext uri="{FF2B5EF4-FFF2-40B4-BE49-F238E27FC236}">
                <a16:creationId xmlns:a16="http://schemas.microsoft.com/office/drawing/2014/main" id="{E5C77F21-AF3F-4EB8-AC64-39292D56509F}"/>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Arquivo do autor</a:t>
            </a:r>
          </a:p>
        </p:txBody>
      </p:sp>
      <p:pic>
        <p:nvPicPr>
          <p:cNvPr id="5" name="Imagem 4">
            <a:extLst>
              <a:ext uri="{FF2B5EF4-FFF2-40B4-BE49-F238E27FC236}">
                <a16:creationId xmlns:a16="http://schemas.microsoft.com/office/drawing/2014/main" id="{EA06FA7E-7608-4BDD-8854-142727C595DA}"/>
              </a:ext>
            </a:extLst>
          </p:cNvPr>
          <p:cNvPicPr>
            <a:picLocks noChangeAspect="1"/>
          </p:cNvPicPr>
          <p:nvPr/>
        </p:nvPicPr>
        <p:blipFill rotWithShape="1">
          <a:blip r:embed="rId2"/>
          <a:srcRect l="1907" t="40673" r="44576" b="14559"/>
          <a:stretch/>
        </p:blipFill>
        <p:spPr>
          <a:xfrm>
            <a:off x="0" y="960896"/>
            <a:ext cx="12192000" cy="5500201"/>
          </a:xfrm>
          <a:prstGeom prst="rect">
            <a:avLst/>
          </a:prstGeom>
        </p:spPr>
      </p:pic>
    </p:spTree>
    <p:extLst>
      <p:ext uri="{BB962C8B-B14F-4D97-AF65-F5344CB8AC3E}">
        <p14:creationId xmlns:p14="http://schemas.microsoft.com/office/powerpoint/2010/main" val="1280248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Diagrama de dispersão</a:t>
            </a:r>
          </a:p>
        </p:txBody>
      </p:sp>
      <p:sp>
        <p:nvSpPr>
          <p:cNvPr id="2" name="CaixaDeTexto 1">
            <a:extLst>
              <a:ext uri="{FF2B5EF4-FFF2-40B4-BE49-F238E27FC236}">
                <a16:creationId xmlns:a16="http://schemas.microsoft.com/office/drawing/2014/main" id="{8E7DEA0B-16AB-49F9-B4D9-37CCF46834A9}"/>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https://www.highcharts.com/demo/scatter</a:t>
            </a:r>
          </a:p>
        </p:txBody>
      </p:sp>
      <p:pic>
        <p:nvPicPr>
          <p:cNvPr id="5" name="Imagem 4">
            <a:extLst>
              <a:ext uri="{FF2B5EF4-FFF2-40B4-BE49-F238E27FC236}">
                <a16:creationId xmlns:a16="http://schemas.microsoft.com/office/drawing/2014/main" id="{E8EDFF3E-BD0A-487D-A4CA-6227122FAB13}"/>
              </a:ext>
            </a:extLst>
          </p:cNvPr>
          <p:cNvPicPr>
            <a:picLocks noChangeAspect="1"/>
          </p:cNvPicPr>
          <p:nvPr/>
        </p:nvPicPr>
        <p:blipFill rotWithShape="1">
          <a:blip r:embed="rId2"/>
          <a:srcRect l="33043" t="30329" r="9239" b="17279"/>
          <a:stretch/>
        </p:blipFill>
        <p:spPr>
          <a:xfrm>
            <a:off x="1" y="927652"/>
            <a:ext cx="12192000" cy="5539409"/>
          </a:xfrm>
          <a:prstGeom prst="rect">
            <a:avLst/>
          </a:prstGeom>
        </p:spPr>
      </p:pic>
    </p:spTree>
    <p:extLst>
      <p:ext uri="{BB962C8B-B14F-4D97-AF65-F5344CB8AC3E}">
        <p14:creationId xmlns:p14="http://schemas.microsoft.com/office/powerpoint/2010/main" val="397859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p:txBody>
          <a:bodyPr/>
          <a:lstStyle/>
          <a:p>
            <a:r>
              <a:rPr lang="pt-BR" dirty="0"/>
              <a:t>Qualidade: Definições e Conceitos</a:t>
            </a:r>
          </a:p>
        </p:txBody>
      </p:sp>
    </p:spTree>
    <p:extLst>
      <p:ext uri="{BB962C8B-B14F-4D97-AF65-F5344CB8AC3E}">
        <p14:creationId xmlns:p14="http://schemas.microsoft.com/office/powerpoint/2010/main" val="145153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Gráfico de controle</a:t>
            </a:r>
          </a:p>
        </p:txBody>
      </p:sp>
      <p:sp>
        <p:nvSpPr>
          <p:cNvPr id="2" name="CaixaDeTexto 1">
            <a:extLst>
              <a:ext uri="{FF2B5EF4-FFF2-40B4-BE49-F238E27FC236}">
                <a16:creationId xmlns:a16="http://schemas.microsoft.com/office/drawing/2014/main" id="{050CE515-2D5C-42CE-97AD-3703403F7410}"/>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http://www.portalaction.com.br/controle-estatistico-do-processo/graficos-ou-cartas-de-controle</a:t>
            </a:r>
          </a:p>
        </p:txBody>
      </p:sp>
      <p:pic>
        <p:nvPicPr>
          <p:cNvPr id="5" name="Imagem 4">
            <a:extLst>
              <a:ext uri="{FF2B5EF4-FFF2-40B4-BE49-F238E27FC236}">
                <a16:creationId xmlns:a16="http://schemas.microsoft.com/office/drawing/2014/main" id="{D39ED215-AA69-4D9F-A895-AD743D91EC32}"/>
              </a:ext>
            </a:extLst>
          </p:cNvPr>
          <p:cNvPicPr>
            <a:picLocks noChangeAspect="1"/>
          </p:cNvPicPr>
          <p:nvPr/>
        </p:nvPicPr>
        <p:blipFill rotWithShape="1">
          <a:blip r:embed="rId2"/>
          <a:srcRect l="7381" t="33855" r="26309" b="12997"/>
          <a:stretch/>
        </p:blipFill>
        <p:spPr>
          <a:xfrm>
            <a:off x="-49" y="957943"/>
            <a:ext cx="12192049" cy="5494082"/>
          </a:xfrm>
          <a:prstGeom prst="rect">
            <a:avLst/>
          </a:prstGeom>
        </p:spPr>
      </p:pic>
    </p:spTree>
    <p:extLst>
      <p:ext uri="{BB962C8B-B14F-4D97-AF65-F5344CB8AC3E}">
        <p14:creationId xmlns:p14="http://schemas.microsoft.com/office/powerpoint/2010/main" val="714661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5W2H</a:t>
            </a:r>
          </a:p>
        </p:txBody>
      </p:sp>
      <p:sp>
        <p:nvSpPr>
          <p:cNvPr id="2" name="CaixaDeTexto 1">
            <a:extLst>
              <a:ext uri="{FF2B5EF4-FFF2-40B4-BE49-F238E27FC236}">
                <a16:creationId xmlns:a16="http://schemas.microsoft.com/office/drawing/2014/main" id="{8E7DEA0B-16AB-49F9-B4D9-37CCF46834A9}"/>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oconsultorbr.com</a:t>
            </a:r>
          </a:p>
        </p:txBody>
      </p:sp>
      <p:pic>
        <p:nvPicPr>
          <p:cNvPr id="5" name="Picture 2" descr="Como Organizar um Plano de Ações para Atingir um Objetivo com o 5W2H">
            <a:extLst>
              <a:ext uri="{FF2B5EF4-FFF2-40B4-BE49-F238E27FC236}">
                <a16:creationId xmlns:a16="http://schemas.microsoft.com/office/drawing/2014/main" id="{B8B4CA1C-69EA-43CD-A029-A3BA2431719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66190"/>
            <a:ext cx="12192000" cy="529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FLUXOGRAMA</a:t>
            </a:r>
          </a:p>
        </p:txBody>
      </p:sp>
      <p:sp>
        <p:nvSpPr>
          <p:cNvPr id="2" name="CaixaDeTexto 1">
            <a:extLst>
              <a:ext uri="{FF2B5EF4-FFF2-40B4-BE49-F238E27FC236}">
                <a16:creationId xmlns:a16="http://schemas.microsoft.com/office/drawing/2014/main" id="{1FE60C27-3081-4095-BB07-995C0A292013}"/>
              </a:ext>
            </a:extLst>
          </p:cNvPr>
          <p:cNvSpPr txBox="1"/>
          <p:nvPr/>
        </p:nvSpPr>
        <p:spPr>
          <a:xfrm>
            <a:off x="0" y="6422997"/>
            <a:ext cx="12192000" cy="584775"/>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https://www.123rf.com/photo_73527297_stock-vector-vector-illustration-of-business-process-flow-chart-on-white-background.html</a:t>
            </a:r>
          </a:p>
        </p:txBody>
      </p:sp>
      <p:pic>
        <p:nvPicPr>
          <p:cNvPr id="2050" name="Picture 2" descr="Vector illustration of Business process, flow chart on white background Stock Vector - 73527297">
            <a:extLst>
              <a:ext uri="{FF2B5EF4-FFF2-40B4-BE49-F238E27FC236}">
                <a16:creationId xmlns:a16="http://schemas.microsoft.com/office/drawing/2014/main" id="{E0DA96CF-28CA-4B82-8DD0-7F2CCAB1D16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a:ext>
            </a:extLst>
          </a:blip>
          <a:srcRect/>
          <a:stretch/>
        </p:blipFill>
        <p:spPr bwMode="auto">
          <a:xfrm>
            <a:off x="0" y="1058281"/>
            <a:ext cx="12191999" cy="540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91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763E5-CE5D-4459-8480-3BD7FA11B7DE}"/>
              </a:ext>
            </a:extLst>
          </p:cNvPr>
          <p:cNvSpPr>
            <a:spLocks noGrp="1"/>
          </p:cNvSpPr>
          <p:nvPr>
            <p:ph type="title"/>
          </p:nvPr>
        </p:nvSpPr>
        <p:spPr/>
        <p:txBody>
          <a:bodyPr/>
          <a:lstStyle/>
          <a:p>
            <a:r>
              <a:rPr lang="pt-BR" dirty="0"/>
              <a:t>BRAINSTORMING</a:t>
            </a:r>
          </a:p>
        </p:txBody>
      </p:sp>
    </p:spTree>
    <p:extLst>
      <p:ext uri="{BB962C8B-B14F-4D97-AF65-F5344CB8AC3E}">
        <p14:creationId xmlns:p14="http://schemas.microsoft.com/office/powerpoint/2010/main" val="3150097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 que é brainstorming?">
            <a:extLst>
              <a:ext uri="{FF2B5EF4-FFF2-40B4-BE49-F238E27FC236}">
                <a16:creationId xmlns:a16="http://schemas.microsoft.com/office/drawing/2014/main" id="{7A359237-950B-44AB-96BF-14C10FD20D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48788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091F5FB-6915-4950-824E-71DD8AA1DAA5}"/>
              </a:ext>
            </a:extLst>
          </p:cNvPr>
          <p:cNvSpPr txBox="1"/>
          <p:nvPr/>
        </p:nvSpPr>
        <p:spPr>
          <a:xfrm>
            <a:off x="0" y="6422997"/>
            <a:ext cx="12192000" cy="338554"/>
          </a:xfrm>
          <a:prstGeom prst="rect">
            <a:avLst/>
          </a:prstGeom>
          <a:noFill/>
        </p:spPr>
        <p:txBody>
          <a:bodyPr wrap="square">
            <a:spAutoFit/>
          </a:bodyPr>
          <a:lstStyle/>
          <a:p>
            <a:pPr algn="r"/>
            <a:r>
              <a:rPr lang="pt-BR" sz="1600" i="1" dirty="0">
                <a:solidFill>
                  <a:schemeClr val="bg1"/>
                </a:solidFill>
                <a:latin typeface="Arial" panose="020B0604020202020204" pitchFamily="34" charset="0"/>
                <a:cs typeface="Arial" panose="020B0604020202020204" pitchFamily="34" charset="0"/>
              </a:rPr>
              <a:t>Fonte da imagem: https://klickpages.com.br/blog/o-que-e-brainstorming/</a:t>
            </a:r>
          </a:p>
        </p:txBody>
      </p:sp>
    </p:spTree>
    <p:extLst>
      <p:ext uri="{BB962C8B-B14F-4D97-AF65-F5344CB8AC3E}">
        <p14:creationId xmlns:p14="http://schemas.microsoft.com/office/powerpoint/2010/main" val="691016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r>
              <a:rPr lang="pt-BR" sz="3600" dirty="0"/>
              <a:t>Brainstorming é a mais conhecida das técnicas de geração de ideias.</a:t>
            </a:r>
          </a:p>
          <a:p>
            <a:r>
              <a:rPr lang="pt-BR" sz="3600" dirty="0"/>
              <a:t>Originalmente desenvolvida por </a:t>
            </a:r>
            <a:r>
              <a:rPr lang="pt-BR" sz="3600" dirty="0" err="1"/>
              <a:t>Osborn</a:t>
            </a:r>
            <a:r>
              <a:rPr lang="pt-BR" sz="3600" dirty="0"/>
              <a:t>, em 1938.</a:t>
            </a:r>
          </a:p>
          <a:p>
            <a:r>
              <a:rPr lang="pt-BR" sz="3600" dirty="0"/>
              <a:t>Significa, em Português, “tempestade cerebral”. </a:t>
            </a:r>
          </a:p>
        </p:txBody>
      </p:sp>
    </p:spTree>
    <p:extLst>
      <p:ext uri="{BB962C8B-B14F-4D97-AF65-F5344CB8AC3E}">
        <p14:creationId xmlns:p14="http://schemas.microsoft.com/office/powerpoint/2010/main" val="3826387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r>
              <a:rPr lang="pt-BR" sz="3600" dirty="0"/>
              <a:t>Quem o utiliza?</a:t>
            </a:r>
          </a:p>
          <a:p>
            <a:r>
              <a:rPr lang="pt-BR" sz="3600" dirty="0"/>
              <a:t>Quando?</a:t>
            </a:r>
          </a:p>
          <a:p>
            <a:r>
              <a:rPr lang="pt-BR" sz="3600" dirty="0"/>
              <a:t>Por quê?</a:t>
            </a:r>
          </a:p>
          <a:p>
            <a:r>
              <a:rPr lang="pt-BR" sz="3600" dirty="0"/>
              <a:t>Tipos de Brainstorming: estruturado e não-estruturado</a:t>
            </a:r>
          </a:p>
        </p:txBody>
      </p:sp>
    </p:spTree>
    <p:extLst>
      <p:ext uri="{BB962C8B-B14F-4D97-AF65-F5344CB8AC3E}">
        <p14:creationId xmlns:p14="http://schemas.microsoft.com/office/powerpoint/2010/main" val="190434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fontScale="77500" lnSpcReduction="20000"/>
          </a:bodyPr>
          <a:lstStyle/>
          <a:p>
            <a:pPr marL="0" indent="0" algn="r">
              <a:buNone/>
            </a:pPr>
            <a:r>
              <a:rPr lang="pt-BR" sz="3600" b="1" dirty="0">
                <a:solidFill>
                  <a:srgbClr val="0070C0"/>
                </a:solidFill>
              </a:rPr>
              <a:t>De acordo com o modelo de </a:t>
            </a:r>
            <a:r>
              <a:rPr lang="pt-BR" sz="3600" b="1" dirty="0" err="1">
                <a:solidFill>
                  <a:srgbClr val="0070C0"/>
                </a:solidFill>
              </a:rPr>
              <a:t>Osborn</a:t>
            </a:r>
            <a:r>
              <a:rPr lang="pt-BR" sz="3600" b="1" dirty="0">
                <a:solidFill>
                  <a:srgbClr val="0070C0"/>
                </a:solidFill>
              </a:rPr>
              <a:t>, o brainstorming deve ter as seguintes características:</a:t>
            </a:r>
          </a:p>
          <a:p>
            <a:r>
              <a:rPr lang="pt-BR" sz="3600" dirty="0"/>
              <a:t>Quantidade: quanto mais ideias direcionadas especificamente ao mesmo problema, melhor.</a:t>
            </a:r>
          </a:p>
          <a:p>
            <a:r>
              <a:rPr lang="pt-BR" sz="3600" dirty="0"/>
              <a:t>Flexibilidade: como a busca é por novas abordagens na solução de um problema, a fuga do tradicional é bem-vinda.</a:t>
            </a:r>
          </a:p>
          <a:p>
            <a:r>
              <a:rPr lang="pt-BR" sz="3600" dirty="0"/>
              <a:t>Liberdade: ideias não devem ser alvo de críticas durante uma sessão de brainstorming.</a:t>
            </a:r>
          </a:p>
          <a:p>
            <a:r>
              <a:rPr lang="pt-BR" sz="3600" dirty="0"/>
              <a:t>Interatividade: as ideias apresentadas podem ser aperfeiçoadas ou mesmo combinadas entre elas, dando origem a novas soluções.</a:t>
            </a:r>
          </a:p>
          <a:p>
            <a:r>
              <a:rPr lang="pt-BR" sz="3600" dirty="0"/>
              <a:t>Tangibilidade: as ideias sugeridas precisam ter a capacidade de sair do papel e se transformar em ações concretas.</a:t>
            </a:r>
          </a:p>
        </p:txBody>
      </p:sp>
    </p:spTree>
    <p:extLst>
      <p:ext uri="{BB962C8B-B14F-4D97-AF65-F5344CB8AC3E}">
        <p14:creationId xmlns:p14="http://schemas.microsoft.com/office/powerpoint/2010/main" val="1657115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lnSpcReduction="10000"/>
          </a:bodyPr>
          <a:lstStyle/>
          <a:p>
            <a:pPr marL="0" indent="0" algn="r">
              <a:buNone/>
            </a:pPr>
            <a:r>
              <a:rPr lang="pt-BR" sz="3600" b="1" dirty="0">
                <a:solidFill>
                  <a:srgbClr val="0070C0"/>
                </a:solidFill>
              </a:rPr>
              <a:t>Como fazer um brainstorming</a:t>
            </a:r>
          </a:p>
          <a:p>
            <a:r>
              <a:rPr lang="pt-BR" sz="3600" dirty="0"/>
              <a:t>Defina um tema...</a:t>
            </a:r>
          </a:p>
          <a:p>
            <a:r>
              <a:rPr lang="pt-BR" sz="3600" dirty="0"/>
              <a:t>Garanta que todos tenham se preparado...</a:t>
            </a:r>
          </a:p>
          <a:p>
            <a:r>
              <a:rPr lang="pt-BR" sz="3600" dirty="0"/>
              <a:t>Crie um ambiente agradável...</a:t>
            </a:r>
          </a:p>
          <a:p>
            <a:r>
              <a:rPr lang="pt-BR" sz="3600" dirty="0"/>
              <a:t>Apresente o problema...</a:t>
            </a:r>
          </a:p>
          <a:p>
            <a:r>
              <a:rPr lang="pt-BR" sz="3600" dirty="0"/>
              <a:t>Modere a discussão com equilíbrio...</a:t>
            </a:r>
          </a:p>
          <a:p>
            <a:r>
              <a:rPr lang="pt-BR" sz="3600" dirty="0"/>
              <a:t>Tome nota de tudo</a:t>
            </a:r>
          </a:p>
          <a:p>
            <a:r>
              <a:rPr lang="pt-BR" sz="3600" dirty="0"/>
              <a:t>Antes de encerrar, faça um resumo</a:t>
            </a:r>
          </a:p>
          <a:p>
            <a:endParaRPr lang="pt-BR" sz="3600" dirty="0"/>
          </a:p>
        </p:txBody>
      </p:sp>
    </p:spTree>
    <p:extLst>
      <p:ext uri="{BB962C8B-B14F-4D97-AF65-F5344CB8AC3E}">
        <p14:creationId xmlns:p14="http://schemas.microsoft.com/office/powerpoint/2010/main" val="628731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122" name="Picture 2" descr="Como fazer um brainstorming: tome nota de tudo">
            <a:extLst>
              <a:ext uri="{FF2B5EF4-FFF2-40B4-BE49-F238E27FC236}">
                <a16:creationId xmlns:a16="http://schemas.microsoft.com/office/drawing/2014/main" id="{2869FFC8-4ADD-46A6-BB65-8975D229B2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93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QUALIDADE SUBJETIVA</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“Não sei ao certo o que é qualidade, mas eu a reconheço quando a vejo.”</a:t>
            </a:r>
          </a:p>
        </p:txBody>
      </p:sp>
    </p:spTree>
    <p:extLst>
      <p:ext uri="{BB962C8B-B14F-4D97-AF65-F5344CB8AC3E}">
        <p14:creationId xmlns:p14="http://schemas.microsoft.com/office/powerpoint/2010/main" val="2348008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Exemplo</a:t>
            </a:r>
          </a:p>
          <a:p>
            <a:r>
              <a:rPr lang="pt-BR" sz="3600" dirty="0"/>
              <a:t>Inicie a sessão com a problematização</a:t>
            </a:r>
          </a:p>
          <a:p>
            <a:r>
              <a:rPr lang="pt-BR" sz="3600" dirty="0"/>
              <a:t>Ouça o que as pessoas têm a dizer</a:t>
            </a:r>
          </a:p>
          <a:p>
            <a:r>
              <a:rPr lang="pt-BR" sz="3600" dirty="0"/>
              <a:t>Alinhe as ideias, proponha consensos</a:t>
            </a:r>
          </a:p>
          <a:p>
            <a:r>
              <a:rPr lang="pt-BR" sz="3600" dirty="0"/>
              <a:t>Encerre com uma solução encaminhada</a:t>
            </a:r>
          </a:p>
        </p:txBody>
      </p:sp>
    </p:spTree>
    <p:extLst>
      <p:ext uri="{BB962C8B-B14F-4D97-AF65-F5344CB8AC3E}">
        <p14:creationId xmlns:p14="http://schemas.microsoft.com/office/powerpoint/2010/main" val="1484229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27C8F-6C0B-436A-85F7-48F78EFA3ADE}"/>
              </a:ext>
            </a:extLst>
          </p:cNvPr>
          <p:cNvSpPr>
            <a:spLocks noGrp="1"/>
          </p:cNvSpPr>
          <p:nvPr>
            <p:ph type="title"/>
          </p:nvPr>
        </p:nvSpPr>
        <p:spPr/>
        <p:txBody>
          <a:bodyPr/>
          <a:lstStyle/>
          <a:p>
            <a:r>
              <a:rPr lang="pt-BR" dirty="0"/>
              <a:t>Folha de Coleta de Dados</a:t>
            </a:r>
          </a:p>
        </p:txBody>
      </p:sp>
    </p:spTree>
    <p:extLst>
      <p:ext uri="{BB962C8B-B14F-4D97-AF65-F5344CB8AC3E}">
        <p14:creationId xmlns:p14="http://schemas.microsoft.com/office/powerpoint/2010/main" val="1172545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Aplicável quando...</a:t>
            </a:r>
          </a:p>
        </p:txBody>
      </p:sp>
      <p:sp>
        <p:nvSpPr>
          <p:cNvPr id="4" name="Espaço Reservado para Conteúdo 3">
            <a:extLst>
              <a:ext uri="{FF2B5EF4-FFF2-40B4-BE49-F238E27FC236}">
                <a16:creationId xmlns:a16="http://schemas.microsoft.com/office/drawing/2014/main" id="{9F1A2294-7A6D-45A9-A655-7FB52BA8F909}"/>
              </a:ext>
            </a:extLst>
          </p:cNvPr>
          <p:cNvSpPr>
            <a:spLocks noGrp="1"/>
          </p:cNvSpPr>
          <p:nvPr>
            <p:ph sz="quarter" idx="13"/>
          </p:nvPr>
        </p:nvSpPr>
        <p:spPr/>
        <p:txBody>
          <a:bodyPr/>
          <a:lstStyle/>
          <a:p>
            <a:r>
              <a:rPr lang="pt-BR" sz="3600" dirty="0"/>
              <a:t>necessitar de dados baseados em amostragem, tendo como objetivo definir um modelo.</a:t>
            </a:r>
          </a:p>
          <a:p>
            <a:endParaRPr lang="pt-BR" sz="3600" dirty="0"/>
          </a:p>
          <a:p>
            <a:pPr marL="0" indent="0">
              <a:buNone/>
            </a:pPr>
            <a:endParaRPr lang="pt-BR" dirty="0"/>
          </a:p>
        </p:txBody>
      </p:sp>
    </p:spTree>
    <p:extLst>
      <p:ext uri="{BB962C8B-B14F-4D97-AF65-F5344CB8AC3E}">
        <p14:creationId xmlns:p14="http://schemas.microsoft.com/office/powerpoint/2010/main" val="3593279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Para aplicar a ferramenta, deve-se...</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r>
              <a:rPr lang="pt-BR" dirty="0"/>
              <a:t>Estabelecer qual evento será estudado;</a:t>
            </a:r>
          </a:p>
          <a:p>
            <a:r>
              <a:rPr lang="pt-BR" dirty="0"/>
              <a:t>Definir o frequência de coleta dos dados;</a:t>
            </a:r>
          </a:p>
          <a:p>
            <a:r>
              <a:rPr lang="pt-BR" dirty="0"/>
              <a:t>Coletar dados consistentes</a:t>
            </a:r>
          </a:p>
        </p:txBody>
      </p:sp>
    </p:spTree>
    <p:extLst>
      <p:ext uri="{BB962C8B-B14F-4D97-AF65-F5344CB8AC3E}">
        <p14:creationId xmlns:p14="http://schemas.microsoft.com/office/powerpoint/2010/main" val="3573472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Coletando dados...</a:t>
            </a:r>
          </a:p>
        </p:txBody>
      </p:sp>
      <p:sp>
        <p:nvSpPr>
          <p:cNvPr id="4" name="Espaço Reservado para Conteúdo 3">
            <a:extLst>
              <a:ext uri="{FF2B5EF4-FFF2-40B4-BE49-F238E27FC236}">
                <a16:creationId xmlns:a16="http://schemas.microsoft.com/office/drawing/2014/main" id="{9F1A2294-7A6D-45A9-A655-7FB52BA8F909}"/>
              </a:ext>
            </a:extLst>
          </p:cNvPr>
          <p:cNvSpPr>
            <a:spLocks noGrp="1"/>
          </p:cNvSpPr>
          <p:nvPr>
            <p:ph sz="quarter" idx="13"/>
          </p:nvPr>
        </p:nvSpPr>
        <p:spPr/>
        <p:txBody>
          <a:bodyPr>
            <a:normAutofit/>
          </a:bodyPr>
          <a:lstStyle/>
          <a:p>
            <a:pPr marL="0" indent="0" algn="r">
              <a:buNone/>
            </a:pPr>
            <a:r>
              <a:rPr lang="pt-BR" sz="3600" b="1" i="1" dirty="0"/>
              <a:t>Defina os objetivos da coleta:</a:t>
            </a:r>
          </a:p>
          <a:p>
            <a:r>
              <a:rPr lang="pt-BR" sz="3600" dirty="0"/>
              <a:t>Controlar um processo produtivo?</a:t>
            </a:r>
          </a:p>
          <a:p>
            <a:r>
              <a:rPr lang="pt-BR" sz="3600" dirty="0"/>
              <a:t>Analisar o desempenho de um produto?</a:t>
            </a:r>
          </a:p>
          <a:p>
            <a:r>
              <a:rPr lang="pt-BR" sz="3600" dirty="0"/>
              <a:t>Coletar informações sobre potenciais clientes?</a:t>
            </a:r>
          </a:p>
        </p:txBody>
      </p:sp>
    </p:spTree>
    <p:extLst>
      <p:ext uri="{BB962C8B-B14F-4D97-AF65-F5344CB8AC3E}">
        <p14:creationId xmlns:p14="http://schemas.microsoft.com/office/powerpoint/2010/main" val="272530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Coletado dados...</a:t>
            </a:r>
          </a:p>
          <a:p>
            <a:pPr algn="just"/>
            <a:r>
              <a:rPr lang="pt-BR" sz="3600" dirty="0"/>
              <a:t>Tenha objetivos bem definidos</a:t>
            </a:r>
          </a:p>
          <a:p>
            <a:pPr lvl="1" algn="just"/>
            <a:r>
              <a:rPr lang="pt-BR" sz="2800" dirty="0"/>
              <a:t>Controle e acompanhamento do processo de produção</a:t>
            </a:r>
          </a:p>
          <a:p>
            <a:pPr lvl="1" algn="just"/>
            <a:r>
              <a:rPr lang="pt-BR" sz="2800" dirty="0"/>
              <a:t>Análise de não conformidades</a:t>
            </a:r>
          </a:p>
          <a:p>
            <a:pPr lvl="1" algn="just"/>
            <a:r>
              <a:rPr lang="pt-BR" sz="2800" dirty="0"/>
              <a:t>Inspeção</a:t>
            </a:r>
          </a:p>
        </p:txBody>
      </p:sp>
    </p:spTree>
    <p:extLst>
      <p:ext uri="{BB962C8B-B14F-4D97-AF65-F5344CB8AC3E}">
        <p14:creationId xmlns:p14="http://schemas.microsoft.com/office/powerpoint/2010/main" val="3283227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Coletado dados...</a:t>
            </a:r>
          </a:p>
          <a:p>
            <a:pPr algn="just"/>
            <a:r>
              <a:rPr lang="pt-BR" sz="3600" dirty="0"/>
              <a:t>Definição do propósito</a:t>
            </a:r>
          </a:p>
          <a:p>
            <a:pPr lvl="1" algn="just"/>
            <a:r>
              <a:rPr lang="pt-BR" sz="2800" dirty="0"/>
              <a:t>Identificar os tipos de dados a serem coletados</a:t>
            </a:r>
          </a:p>
          <a:p>
            <a:pPr lvl="1" algn="just"/>
            <a:r>
              <a:rPr lang="pt-BR" sz="2800" dirty="0"/>
              <a:t>Definir os períodos de coleta de dados</a:t>
            </a:r>
          </a:p>
          <a:p>
            <a:pPr lvl="1" algn="just"/>
            <a:r>
              <a:rPr lang="pt-BR" sz="2800" dirty="0"/>
              <a:t>Definir as amostras</a:t>
            </a:r>
          </a:p>
        </p:txBody>
      </p:sp>
    </p:spTree>
    <p:extLst>
      <p:ext uri="{BB962C8B-B14F-4D97-AF65-F5344CB8AC3E}">
        <p14:creationId xmlns:p14="http://schemas.microsoft.com/office/powerpoint/2010/main" val="3888109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Coletado dados...</a:t>
            </a:r>
          </a:p>
          <a:p>
            <a:pPr algn="just"/>
            <a:r>
              <a:rPr lang="pt-BR" sz="3600" dirty="0"/>
              <a:t>Confiabilidade das medições</a:t>
            </a:r>
          </a:p>
          <a:p>
            <a:pPr lvl="1" algn="just"/>
            <a:r>
              <a:rPr lang="pt-BR" sz="2800" dirty="0"/>
              <a:t>Definir critérios para realização das medições</a:t>
            </a:r>
          </a:p>
          <a:p>
            <a:pPr lvl="1" algn="just"/>
            <a:r>
              <a:rPr lang="pt-BR" sz="2800" dirty="0"/>
              <a:t>Utilizar equipamentos adequados para as medições</a:t>
            </a:r>
          </a:p>
        </p:txBody>
      </p:sp>
    </p:spTree>
    <p:extLst>
      <p:ext uri="{BB962C8B-B14F-4D97-AF65-F5344CB8AC3E}">
        <p14:creationId xmlns:p14="http://schemas.microsoft.com/office/powerpoint/2010/main" val="3180656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r">
              <a:buNone/>
            </a:pPr>
            <a:r>
              <a:rPr lang="pt-BR" sz="3600" b="1" dirty="0">
                <a:solidFill>
                  <a:srgbClr val="0070C0"/>
                </a:solidFill>
              </a:rPr>
              <a:t>Coletado dados...</a:t>
            </a:r>
          </a:p>
          <a:p>
            <a:pPr algn="just"/>
            <a:r>
              <a:rPr lang="pt-BR" sz="3600" dirty="0"/>
              <a:t>Registro correto dos dados</a:t>
            </a:r>
          </a:p>
          <a:p>
            <a:pPr lvl="1" algn="just"/>
            <a:r>
              <a:rPr lang="pt-BR" sz="2800" dirty="0"/>
              <a:t>Registrar a origem dos dados</a:t>
            </a:r>
          </a:p>
          <a:p>
            <a:pPr lvl="1" algn="just"/>
            <a:r>
              <a:rPr lang="pt-BR" sz="2800" dirty="0"/>
              <a:t>Registrar os dados de forma a facilitar a coleta</a:t>
            </a:r>
          </a:p>
          <a:p>
            <a:pPr lvl="1" algn="just"/>
            <a:r>
              <a:rPr lang="pt-BR" sz="2800" dirty="0"/>
              <a:t>Organizar os dados simultaneamente à coleta para facilitar a utilização futura</a:t>
            </a:r>
          </a:p>
        </p:txBody>
      </p:sp>
    </p:spTree>
    <p:extLst>
      <p:ext uri="{BB962C8B-B14F-4D97-AF65-F5344CB8AC3E}">
        <p14:creationId xmlns:p14="http://schemas.microsoft.com/office/powerpoint/2010/main" val="74480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benefícios</a:t>
            </a:r>
          </a:p>
        </p:txBody>
      </p:sp>
      <p:sp>
        <p:nvSpPr>
          <p:cNvPr id="4" name="Espaço Reservado para Conteúdo 3">
            <a:extLst>
              <a:ext uri="{FF2B5EF4-FFF2-40B4-BE49-F238E27FC236}">
                <a16:creationId xmlns:a16="http://schemas.microsoft.com/office/drawing/2014/main" id="{9F1A2294-7A6D-45A9-A655-7FB52BA8F909}"/>
              </a:ext>
            </a:extLst>
          </p:cNvPr>
          <p:cNvSpPr>
            <a:spLocks noGrp="1"/>
          </p:cNvSpPr>
          <p:nvPr>
            <p:ph sz="quarter" idx="13"/>
          </p:nvPr>
        </p:nvSpPr>
        <p:spPr/>
        <p:txBody>
          <a:bodyPr>
            <a:normAutofit fontScale="62500" lnSpcReduction="20000"/>
          </a:bodyPr>
          <a:lstStyle/>
          <a:p>
            <a:pPr algn="just"/>
            <a:r>
              <a:rPr lang="pt-BR" sz="3600" dirty="0"/>
              <a:t>A folha de verificação é uma maneira simples e eficaz de exibir dados.</a:t>
            </a:r>
          </a:p>
          <a:p>
            <a:pPr algn="just"/>
            <a:r>
              <a:rPr lang="pt-BR" sz="3600" dirty="0"/>
              <a:t>É um passo inicial fantástico na compreensão do problema, uma vez que oferece uma ferramenta de coleta de dados uniforme, que pode servir de início para projetos de melhoria contínua usando a metodologia DMAIC por exemplo.</a:t>
            </a:r>
          </a:p>
          <a:p>
            <a:pPr algn="just"/>
            <a:r>
              <a:rPr lang="pt-BR" sz="3600" dirty="0"/>
              <a:t>Fácil de usar.</a:t>
            </a:r>
          </a:p>
          <a:p>
            <a:pPr algn="just"/>
            <a:r>
              <a:rPr lang="pt-BR" sz="3600" dirty="0"/>
              <a:t>Pode identificar a causa raiz de um problema.</a:t>
            </a:r>
          </a:p>
          <a:p>
            <a:pPr algn="just"/>
            <a:r>
              <a:rPr lang="pt-BR" sz="3600" dirty="0"/>
              <a:t>Um primeiro passo na construção de outras ferramentas gráficas.</a:t>
            </a:r>
          </a:p>
          <a:p>
            <a:pPr algn="just"/>
            <a:r>
              <a:rPr lang="pt-BR" sz="3600" dirty="0"/>
              <a:t>Pode ser usada para fundamentar ou refutar alegações.</a:t>
            </a:r>
          </a:p>
          <a:p>
            <a:pPr algn="just"/>
            <a:r>
              <a:rPr lang="pt-BR" sz="3600" dirty="0"/>
              <a:t>Outro aspecto importante é o apelo visual, pois rapidamente pode ser compreendido, não demandando explicações mais aprofundadas.</a:t>
            </a:r>
            <a:endParaRPr lang="pt-BR" dirty="0"/>
          </a:p>
        </p:txBody>
      </p:sp>
    </p:spTree>
    <p:extLst>
      <p:ext uri="{BB962C8B-B14F-4D97-AF65-F5344CB8AC3E}">
        <p14:creationId xmlns:p14="http://schemas.microsoft.com/office/powerpoint/2010/main" val="251931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QUALIDADE BASEADA NO PRODUTO</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 “O produto possui algo, que lhe acrescenta valor, que os produtos similares não possuem.”</a:t>
            </a:r>
          </a:p>
        </p:txBody>
      </p:sp>
    </p:spTree>
    <p:extLst>
      <p:ext uri="{BB962C8B-B14F-4D97-AF65-F5344CB8AC3E}">
        <p14:creationId xmlns:p14="http://schemas.microsoft.com/office/powerpoint/2010/main" val="2954917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B16E1-EFFE-4CB1-A9EB-7C23ED31358F}"/>
              </a:ext>
            </a:extLst>
          </p:cNvPr>
          <p:cNvSpPr>
            <a:spLocks noGrp="1"/>
          </p:cNvSpPr>
          <p:nvPr>
            <p:ph type="title"/>
          </p:nvPr>
        </p:nvSpPr>
        <p:spPr/>
        <p:txBody>
          <a:bodyPr/>
          <a:lstStyle/>
          <a:p>
            <a:r>
              <a:rPr lang="pt-BR" dirty="0"/>
              <a:t>Para quê serve...</a:t>
            </a:r>
          </a:p>
        </p:txBody>
      </p:sp>
      <p:sp>
        <p:nvSpPr>
          <p:cNvPr id="4" name="Espaço Reservado para Conteúdo 3">
            <a:extLst>
              <a:ext uri="{FF2B5EF4-FFF2-40B4-BE49-F238E27FC236}">
                <a16:creationId xmlns:a16="http://schemas.microsoft.com/office/drawing/2014/main" id="{9F1A2294-7A6D-45A9-A655-7FB52BA8F909}"/>
              </a:ext>
            </a:extLst>
          </p:cNvPr>
          <p:cNvSpPr>
            <a:spLocks noGrp="1"/>
          </p:cNvSpPr>
          <p:nvPr>
            <p:ph sz="quarter" idx="13"/>
          </p:nvPr>
        </p:nvSpPr>
        <p:spPr/>
        <p:txBody>
          <a:bodyPr>
            <a:normAutofit fontScale="92500" lnSpcReduction="20000"/>
          </a:bodyPr>
          <a:lstStyle/>
          <a:p>
            <a:pPr algn="just"/>
            <a:r>
              <a:rPr lang="pt-BR" sz="3600" dirty="0"/>
              <a:t>Para quantificar defeitos por tipo.</a:t>
            </a:r>
          </a:p>
          <a:p>
            <a:pPr algn="just"/>
            <a:r>
              <a:rPr lang="pt-BR" sz="3600" dirty="0"/>
              <a:t>Quantificar defeitos por localização.</a:t>
            </a:r>
          </a:p>
          <a:p>
            <a:pPr algn="just"/>
            <a:r>
              <a:rPr lang="pt-BR" sz="3600" dirty="0"/>
              <a:t>Para medir defeitos por gatilho (máquina, trabalhador).</a:t>
            </a:r>
          </a:p>
          <a:p>
            <a:pPr algn="just"/>
            <a:r>
              <a:rPr lang="pt-BR" sz="3600" dirty="0"/>
              <a:t>Para acompanhar a conclusão das etapas em um procedimento de várias etapas (em outras palavras, como uma lista de verificação).</a:t>
            </a:r>
          </a:p>
          <a:p>
            <a:pPr algn="just"/>
            <a:r>
              <a:rPr lang="pt-BR" sz="3600" dirty="0"/>
              <a:t>Para avaliar a forma da distribuição de probabilidade de um processo.</a:t>
            </a:r>
            <a:endParaRPr lang="pt-BR" dirty="0"/>
          </a:p>
        </p:txBody>
      </p:sp>
    </p:spTree>
    <p:extLst>
      <p:ext uri="{BB962C8B-B14F-4D97-AF65-F5344CB8AC3E}">
        <p14:creationId xmlns:p14="http://schemas.microsoft.com/office/powerpoint/2010/main" val="3279741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olha de verificação">
            <a:extLst>
              <a:ext uri="{FF2B5EF4-FFF2-40B4-BE49-F238E27FC236}">
                <a16:creationId xmlns:a16="http://schemas.microsoft.com/office/drawing/2014/main" id="{F0ADE269-504E-408D-9C47-BF1F81D40C1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3467" y="675470"/>
            <a:ext cx="10905066" cy="550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46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descr="Tela de computador com texto preto sobre fundo branco&#10;&#10;Descrição gerada automaticamente">
            <a:extLst>
              <a:ext uri="{FF2B5EF4-FFF2-40B4-BE49-F238E27FC236}">
                <a16:creationId xmlns:a16="http://schemas.microsoft.com/office/drawing/2014/main" id="{152D41A6-FC7D-4A8C-BF25-6C10CC4911C7}"/>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334405" y="643467"/>
            <a:ext cx="9523190" cy="5571066"/>
          </a:xfrm>
          <a:prstGeom prst="rect">
            <a:avLst/>
          </a:prstGeom>
        </p:spPr>
      </p:pic>
    </p:spTree>
    <p:extLst>
      <p:ext uri="{BB962C8B-B14F-4D97-AF65-F5344CB8AC3E}">
        <p14:creationId xmlns:p14="http://schemas.microsoft.com/office/powerpoint/2010/main" val="2074038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dirty="0"/>
              <a:t>DIAGRAMA DE PARETO</a:t>
            </a:r>
          </a:p>
        </p:txBody>
      </p:sp>
    </p:spTree>
    <p:extLst>
      <p:ext uri="{BB962C8B-B14F-4D97-AF65-F5344CB8AC3E}">
        <p14:creationId xmlns:p14="http://schemas.microsoft.com/office/powerpoint/2010/main" val="1523761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1BE8AC7-C000-44F2-B233-61F6F12D9E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57" b="165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12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Diagrama de Pareto é um gráfico de barras que ordena as frequências das ocorrências, da maior para a menor;</a:t>
            </a:r>
          </a:p>
          <a:p>
            <a:pPr algn="just"/>
            <a:r>
              <a:rPr lang="pt-BR" sz="3600" dirty="0"/>
              <a:t>Permite a priorização dos problemas.</a:t>
            </a:r>
          </a:p>
          <a:p>
            <a:pPr algn="just"/>
            <a:endParaRPr lang="pt-BR" sz="3600" dirty="0"/>
          </a:p>
        </p:txBody>
      </p:sp>
    </p:spTree>
    <p:extLst>
      <p:ext uri="{BB962C8B-B14F-4D97-AF65-F5344CB8AC3E}">
        <p14:creationId xmlns:p14="http://schemas.microsoft.com/office/powerpoint/2010/main" val="777442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Mostra a curva de porcentagens acumuladas.</a:t>
            </a:r>
          </a:p>
          <a:p>
            <a:pPr algn="just"/>
            <a:r>
              <a:rPr lang="pt-BR" sz="3600" dirty="0"/>
              <a:t>Permite uma fácil visualização e identificação das causas ou problemas mais importantes, possibilitando a concentração de esforços sobre os mesmos.</a:t>
            </a:r>
          </a:p>
          <a:p>
            <a:pPr algn="just"/>
            <a:r>
              <a:rPr lang="pt-BR" sz="3600" dirty="0"/>
              <a:t>É utilizado para dados qualitativos.</a:t>
            </a:r>
          </a:p>
          <a:p>
            <a:pPr algn="just"/>
            <a:endParaRPr lang="pt-BR" sz="3600" dirty="0"/>
          </a:p>
        </p:txBody>
      </p:sp>
    </p:spTree>
    <p:extLst>
      <p:ext uri="{BB962C8B-B14F-4D97-AF65-F5344CB8AC3E}">
        <p14:creationId xmlns:p14="http://schemas.microsoft.com/office/powerpoint/2010/main" val="2201193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O </a:t>
            </a:r>
            <a:r>
              <a:rPr lang="pt-BR" sz="3600" b="1" dirty="0">
                <a:solidFill>
                  <a:srgbClr val="0070C0"/>
                </a:solidFill>
              </a:rPr>
              <a:t>princípio de Pareto </a:t>
            </a:r>
            <a:r>
              <a:rPr lang="pt-BR" sz="3600" dirty="0"/>
              <a:t>(também conhecido como regra do </a:t>
            </a:r>
            <a:r>
              <a:rPr lang="pt-BR" sz="3600" b="1" dirty="0">
                <a:solidFill>
                  <a:srgbClr val="0070C0"/>
                </a:solidFill>
              </a:rPr>
              <a:t>80/20</a:t>
            </a:r>
            <a:r>
              <a:rPr lang="pt-BR" sz="3600" dirty="0"/>
              <a:t>, lei dos poucos vitais ou princípio de escassez do fator) afirma que, para muitos eventos, aproximadamente </a:t>
            </a:r>
            <a:r>
              <a:rPr lang="pt-BR" sz="3600" b="1" dirty="0">
                <a:solidFill>
                  <a:srgbClr val="0070C0"/>
                </a:solidFill>
              </a:rPr>
              <a:t>80% dos efeitos </a:t>
            </a:r>
            <a:r>
              <a:rPr lang="pt-BR" sz="3600" dirty="0"/>
              <a:t>vêm </a:t>
            </a:r>
            <a:r>
              <a:rPr lang="pt-BR" sz="3600" b="1" dirty="0">
                <a:solidFill>
                  <a:srgbClr val="0070C0"/>
                </a:solidFill>
              </a:rPr>
              <a:t>de 20% das causas</a:t>
            </a:r>
            <a:r>
              <a:rPr lang="pt-BR" sz="3600" dirty="0"/>
              <a:t>.</a:t>
            </a:r>
          </a:p>
          <a:p>
            <a:pPr algn="just"/>
            <a:endParaRPr lang="pt-BR" sz="3600" dirty="0"/>
          </a:p>
        </p:txBody>
      </p:sp>
    </p:spTree>
    <p:extLst>
      <p:ext uri="{BB962C8B-B14F-4D97-AF65-F5344CB8AC3E}">
        <p14:creationId xmlns:p14="http://schemas.microsoft.com/office/powerpoint/2010/main" val="260346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 </a:t>
            </a:r>
            <a:r>
              <a:rPr lang="pt-BR" sz="3600" b="1" dirty="0">
                <a:solidFill>
                  <a:srgbClr val="0070C0"/>
                </a:solidFill>
              </a:rPr>
              <a:t>Joseph Moses </a:t>
            </a:r>
            <a:r>
              <a:rPr lang="pt-BR" sz="3600" b="1" dirty="0" err="1">
                <a:solidFill>
                  <a:srgbClr val="0070C0"/>
                </a:solidFill>
              </a:rPr>
              <a:t>Juran</a:t>
            </a:r>
            <a:r>
              <a:rPr lang="pt-BR" sz="3600" b="1" dirty="0">
                <a:solidFill>
                  <a:srgbClr val="0070C0"/>
                </a:solidFill>
              </a:rPr>
              <a:t> </a:t>
            </a:r>
            <a:r>
              <a:rPr lang="pt-BR" sz="3600" dirty="0"/>
              <a:t>sugeriu o princípio e o nomeou em homenagem ao economista italiano </a:t>
            </a:r>
            <a:r>
              <a:rPr lang="pt-BR" sz="3600" b="1" dirty="0" err="1">
                <a:solidFill>
                  <a:srgbClr val="0070C0"/>
                </a:solidFill>
              </a:rPr>
              <a:t>Vilfredo</a:t>
            </a:r>
            <a:r>
              <a:rPr lang="pt-BR" sz="3600" b="1" dirty="0">
                <a:solidFill>
                  <a:srgbClr val="0070C0"/>
                </a:solidFill>
              </a:rPr>
              <a:t> Pareto</a:t>
            </a:r>
            <a:r>
              <a:rPr lang="pt-BR" sz="3600" dirty="0"/>
              <a:t>.</a:t>
            </a:r>
          </a:p>
        </p:txBody>
      </p:sp>
    </p:spTree>
    <p:extLst>
      <p:ext uri="{BB962C8B-B14F-4D97-AF65-F5344CB8AC3E}">
        <p14:creationId xmlns:p14="http://schemas.microsoft.com/office/powerpoint/2010/main" val="254914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Pareto demonstrou que aproximadamente </a:t>
            </a:r>
            <a:r>
              <a:rPr lang="pt-BR" sz="3600" b="1" dirty="0">
                <a:solidFill>
                  <a:srgbClr val="0070C0"/>
                </a:solidFill>
              </a:rPr>
              <a:t>80% da terra na Itália pertencia a 20% da população</a:t>
            </a:r>
            <a:r>
              <a:rPr lang="pt-BR" sz="3600" dirty="0"/>
              <a:t>.</a:t>
            </a:r>
          </a:p>
          <a:p>
            <a:pPr algn="just"/>
            <a:r>
              <a:rPr lang="pt-BR" sz="3600" dirty="0"/>
              <a:t>Pareto desenvolveu o princípio ao observar que, em seu jardim, </a:t>
            </a:r>
            <a:r>
              <a:rPr lang="pt-BR" sz="3600" b="1" dirty="0">
                <a:solidFill>
                  <a:srgbClr val="0070C0"/>
                </a:solidFill>
              </a:rPr>
              <a:t>20% das vagens continham 80% das ervilhas</a:t>
            </a:r>
            <a:r>
              <a:rPr lang="pt-BR" sz="3600" dirty="0"/>
              <a:t>.</a:t>
            </a:r>
          </a:p>
        </p:txBody>
      </p:sp>
    </p:spTree>
    <p:extLst>
      <p:ext uri="{BB962C8B-B14F-4D97-AF65-F5344CB8AC3E}">
        <p14:creationId xmlns:p14="http://schemas.microsoft.com/office/powerpoint/2010/main" val="27991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QUALIDADE BASEADA NA PERFEIÇÃO</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“É fazer a coisa certa na primeira vez.”</a:t>
            </a:r>
          </a:p>
        </p:txBody>
      </p:sp>
    </p:spTree>
    <p:extLst>
      <p:ext uri="{BB962C8B-B14F-4D97-AF65-F5344CB8AC3E}">
        <p14:creationId xmlns:p14="http://schemas.microsoft.com/office/powerpoint/2010/main" val="3665722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De acordo com a metodologia, os problemas referentes a qualidade de produtos e processos, que resultam em perdas, podem ser classificados como:</a:t>
            </a:r>
          </a:p>
          <a:p>
            <a:pPr algn="just"/>
            <a:endParaRPr lang="pt-BR" sz="3600" dirty="0"/>
          </a:p>
          <a:p>
            <a:pPr lvl="1" algn="just"/>
            <a:r>
              <a:rPr lang="pt-BR" sz="2800" dirty="0"/>
              <a:t>Poucos vitais: representam poucos problemas que resultam em grandes perdas;</a:t>
            </a:r>
          </a:p>
          <a:p>
            <a:pPr lvl="1" algn="just"/>
            <a:r>
              <a:rPr lang="pt-BR" sz="2800" dirty="0"/>
              <a:t>Muitos triviais: representam muitos problemas que resultam em poucas perdas.</a:t>
            </a:r>
          </a:p>
        </p:txBody>
      </p:sp>
    </p:spTree>
    <p:extLst>
      <p:ext uri="{BB962C8B-B14F-4D97-AF65-F5344CB8AC3E}">
        <p14:creationId xmlns:p14="http://schemas.microsoft.com/office/powerpoint/2010/main" val="1283746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Quando for necessário ressaltar a importância relativa entre vários problemas ou condições, no sentido de:</a:t>
            </a:r>
          </a:p>
          <a:p>
            <a:pPr lvl="1" algn="just"/>
            <a:r>
              <a:rPr lang="pt-BR" sz="2800" dirty="0"/>
              <a:t>Escolher pontos de partida para a solução de um problema (avaliação de efeitos indesejáveis);</a:t>
            </a:r>
          </a:p>
          <a:p>
            <a:pPr lvl="1" algn="just"/>
            <a:r>
              <a:rPr lang="pt-BR" sz="2800" dirty="0"/>
              <a:t>Avaliar um progresso (efeitos positivos);</a:t>
            </a:r>
          </a:p>
          <a:p>
            <a:pPr lvl="1" algn="just"/>
            <a:r>
              <a:rPr lang="pt-BR" sz="2800" dirty="0"/>
              <a:t>Identificar a causa básica de um problema.</a:t>
            </a:r>
          </a:p>
        </p:txBody>
      </p:sp>
    </p:spTree>
    <p:extLst>
      <p:ext uri="{BB962C8B-B14F-4D97-AF65-F5344CB8AC3E}">
        <p14:creationId xmlns:p14="http://schemas.microsoft.com/office/powerpoint/2010/main" val="3695218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fontScale="70000" lnSpcReduction="20000"/>
          </a:bodyPr>
          <a:lstStyle/>
          <a:p>
            <a:pPr marL="0" indent="0" algn="r">
              <a:buNone/>
            </a:pPr>
            <a:r>
              <a:rPr lang="pt-BR" sz="3600" b="1" dirty="0">
                <a:solidFill>
                  <a:srgbClr val="0070C0"/>
                </a:solidFill>
              </a:rPr>
              <a:t>Como fazer o Diagrama de Pareto</a:t>
            </a:r>
          </a:p>
          <a:p>
            <a:r>
              <a:rPr lang="pt-BR" sz="3600" dirty="0"/>
              <a:t>Determine o tipo de perda/problema a ser investigado;</a:t>
            </a:r>
          </a:p>
          <a:p>
            <a:r>
              <a:rPr lang="pt-BR" sz="3600" dirty="0"/>
              <a:t>Especifique o aspecto de interesse do tipo de perda a ser investigado;</a:t>
            </a:r>
          </a:p>
          <a:p>
            <a:r>
              <a:rPr lang="pt-BR" sz="3600" dirty="0"/>
              <a:t>Organize uma folha de verificação com as categorias do aspecto a ser investigado;</a:t>
            </a:r>
          </a:p>
          <a:p>
            <a:r>
              <a:rPr lang="pt-BR" sz="3600" dirty="0"/>
              <a:t>Preencha a folha de verificação;</a:t>
            </a:r>
          </a:p>
          <a:p>
            <a:r>
              <a:rPr lang="pt-BR" sz="3600" dirty="0"/>
              <a:t>Faça as contagens;</a:t>
            </a:r>
          </a:p>
          <a:p>
            <a:r>
              <a:rPr lang="pt-BR" sz="3600" dirty="0"/>
              <a:t>Organize as categorias por ordem decrescente de frequência;</a:t>
            </a:r>
          </a:p>
          <a:p>
            <a:r>
              <a:rPr lang="pt-BR" sz="3600" dirty="0"/>
              <a:t>Agrupe as que ocorrem com baixa frequência sob denominação “outros” e calcule o total;</a:t>
            </a:r>
          </a:p>
          <a:p>
            <a:r>
              <a:rPr lang="pt-BR" sz="3600" dirty="0"/>
              <a:t>Calcule as frequências relativas e as frequências acumuladas.</a:t>
            </a:r>
          </a:p>
        </p:txBody>
      </p:sp>
    </p:spTree>
    <p:extLst>
      <p:ext uri="{BB962C8B-B14F-4D97-AF65-F5344CB8AC3E}">
        <p14:creationId xmlns:p14="http://schemas.microsoft.com/office/powerpoint/2010/main" val="3563927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1: Defina o objeto da análise, como por exemplo, índice de rejeições</a:t>
            </a:r>
            <a:endParaRPr lang="pt-BR" sz="3600" dirty="0"/>
          </a:p>
          <a:p>
            <a:endParaRPr lang="pt-BR" sz="3600" dirty="0"/>
          </a:p>
          <a:p>
            <a:endParaRPr lang="pt-BR" sz="3600" dirty="0"/>
          </a:p>
          <a:p>
            <a:endParaRPr lang="pt-BR" sz="3600" dirty="0"/>
          </a:p>
          <a:p>
            <a:pPr marL="0" indent="0">
              <a:buNone/>
            </a:pPr>
            <a:endParaRPr lang="pt-BR" sz="3600" dirty="0"/>
          </a:p>
          <a:p>
            <a:pPr marL="0" indent="0">
              <a:buNone/>
            </a:pPr>
            <a:endParaRPr lang="pt-BR" sz="3600" dirty="0"/>
          </a:p>
          <a:p>
            <a:pPr marL="0" indent="0">
              <a:buNone/>
            </a:pPr>
            <a:endParaRPr lang="pt-BR" sz="3600" dirty="0"/>
          </a:p>
        </p:txBody>
      </p:sp>
      <p:graphicFrame>
        <p:nvGraphicFramePr>
          <p:cNvPr id="5" name="Diagrama 4">
            <a:extLst>
              <a:ext uri="{FF2B5EF4-FFF2-40B4-BE49-F238E27FC236}">
                <a16:creationId xmlns:a16="http://schemas.microsoft.com/office/drawing/2014/main" id="{458035B3-1472-4D23-9814-3FBB36BBDF53}"/>
              </a:ext>
            </a:extLst>
          </p:cNvPr>
          <p:cNvGraphicFramePr/>
          <p:nvPr/>
        </p:nvGraphicFramePr>
        <p:xfrm>
          <a:off x="3810000" y="2068966"/>
          <a:ext cx="4572000" cy="2720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600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2: Estratifique o objeto a analisar</a:t>
            </a:r>
          </a:p>
          <a:p>
            <a:pPr marL="0" indent="0" algn="r">
              <a:buNone/>
            </a:pPr>
            <a:endParaRPr lang="pt-BR" sz="3600" b="1" dirty="0">
              <a:solidFill>
                <a:srgbClr val="0070C0"/>
              </a:solidFill>
            </a:endParaRPr>
          </a:p>
          <a:p>
            <a:pPr marL="0" indent="0" algn="r">
              <a:buNone/>
            </a:pPr>
            <a:endParaRPr lang="pt-BR" sz="3600" dirty="0"/>
          </a:p>
          <a:p>
            <a:endParaRPr lang="pt-BR" sz="3600" dirty="0"/>
          </a:p>
          <a:p>
            <a:endParaRPr lang="pt-BR" sz="3600" dirty="0"/>
          </a:p>
          <a:p>
            <a:pPr marL="0" indent="0">
              <a:buNone/>
            </a:pPr>
            <a:endParaRPr lang="pt-BR" sz="3600" dirty="0"/>
          </a:p>
          <a:p>
            <a:pPr marL="0" indent="0">
              <a:buNone/>
            </a:pPr>
            <a:endParaRPr lang="pt-BR" sz="3600" dirty="0"/>
          </a:p>
          <a:p>
            <a:pPr marL="0" indent="0">
              <a:buNone/>
            </a:pPr>
            <a:endParaRPr lang="pt-BR" sz="3600" dirty="0"/>
          </a:p>
        </p:txBody>
      </p:sp>
      <p:graphicFrame>
        <p:nvGraphicFramePr>
          <p:cNvPr id="3" name="Diagrama 2">
            <a:extLst>
              <a:ext uri="{FF2B5EF4-FFF2-40B4-BE49-F238E27FC236}">
                <a16:creationId xmlns:a16="http://schemas.microsoft.com/office/drawing/2014/main" id="{B8BD55A5-5847-455F-B9D7-2CE8A5413AE4}"/>
              </a:ext>
            </a:extLst>
          </p:cNvPr>
          <p:cNvGraphicFramePr/>
          <p:nvPr>
            <p:extLst>
              <p:ext uri="{D42A27DB-BD31-4B8C-83A1-F6EECF244321}">
                <p14:modId xmlns:p14="http://schemas.microsoft.com/office/powerpoint/2010/main" val="2496818079"/>
              </p:ext>
            </p:extLst>
          </p:nvPr>
        </p:nvGraphicFramePr>
        <p:xfrm>
          <a:off x="1309389" y="843385"/>
          <a:ext cx="9318853" cy="554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489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3: Colete os dados utilizando uma folha de verificação</a:t>
            </a:r>
          </a:p>
          <a:p>
            <a:pPr marL="0" indent="0" algn="r">
              <a:buNone/>
            </a:pPr>
            <a:endParaRPr lang="pt-BR" sz="3600" dirty="0"/>
          </a:p>
          <a:p>
            <a:endParaRPr lang="pt-BR" sz="3600" dirty="0"/>
          </a:p>
          <a:p>
            <a:endParaRPr lang="pt-BR" sz="3600" dirty="0"/>
          </a:p>
          <a:p>
            <a:pPr marL="0" indent="0">
              <a:buNone/>
            </a:pPr>
            <a:endParaRPr lang="pt-BR" sz="3600" dirty="0"/>
          </a:p>
          <a:p>
            <a:pPr marL="0" indent="0">
              <a:buNone/>
            </a:pPr>
            <a:endParaRPr lang="pt-BR" sz="3600" dirty="0"/>
          </a:p>
          <a:p>
            <a:pPr marL="0" indent="0">
              <a:buNone/>
            </a:pPr>
            <a:endParaRPr lang="pt-BR" sz="3600" dirty="0"/>
          </a:p>
        </p:txBody>
      </p:sp>
      <p:pic>
        <p:nvPicPr>
          <p:cNvPr id="5" name="Imagem 4">
            <a:extLst>
              <a:ext uri="{FF2B5EF4-FFF2-40B4-BE49-F238E27FC236}">
                <a16:creationId xmlns:a16="http://schemas.microsoft.com/office/drawing/2014/main" id="{2E09264C-D875-4832-82E0-A6613531EE5D}"/>
              </a:ext>
            </a:extLst>
          </p:cNvPr>
          <p:cNvPicPr>
            <a:picLocks noChangeAspect="1"/>
          </p:cNvPicPr>
          <p:nvPr/>
        </p:nvPicPr>
        <p:blipFill>
          <a:blip r:embed="rId2"/>
          <a:stretch>
            <a:fillRect/>
          </a:stretch>
        </p:blipFill>
        <p:spPr>
          <a:xfrm>
            <a:off x="1249039" y="1552937"/>
            <a:ext cx="9693922" cy="4876973"/>
          </a:xfrm>
          <a:prstGeom prst="rect">
            <a:avLst/>
          </a:prstGeom>
        </p:spPr>
      </p:pic>
    </p:spTree>
    <p:extLst>
      <p:ext uri="{BB962C8B-B14F-4D97-AF65-F5344CB8AC3E}">
        <p14:creationId xmlns:p14="http://schemas.microsoft.com/office/powerpoint/2010/main" val="154834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9C48B96-D74F-4418-8309-508B3EA527FE}"/>
              </a:ext>
            </a:extLst>
          </p:cNvPr>
          <p:cNvPicPr>
            <a:picLocks noChangeAspect="1"/>
          </p:cNvPicPr>
          <p:nvPr/>
        </p:nvPicPr>
        <p:blipFill>
          <a:blip r:embed="rId2"/>
          <a:stretch>
            <a:fillRect/>
          </a:stretch>
        </p:blipFill>
        <p:spPr>
          <a:xfrm>
            <a:off x="1249038" y="1552937"/>
            <a:ext cx="9693921" cy="4876973"/>
          </a:xfrm>
          <a:prstGeom prst="rect">
            <a:avLst/>
          </a:prstGeom>
        </p:spPr>
      </p:pic>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4: Classifique cada item em decrescente e anote sua posição na coluna classificação</a:t>
            </a:r>
          </a:p>
          <a:p>
            <a:pPr marL="0" indent="0" algn="r">
              <a:buNone/>
            </a:pPr>
            <a:endParaRPr lang="pt-BR" sz="3600" b="1" dirty="0">
              <a:solidFill>
                <a:srgbClr val="0070C0"/>
              </a:solidFill>
            </a:endParaRPr>
          </a:p>
          <a:p>
            <a:pPr marL="0" indent="0" algn="r">
              <a:buNone/>
            </a:pPr>
            <a:endParaRPr lang="pt-BR" sz="3600" b="1" dirty="0">
              <a:solidFill>
                <a:srgbClr val="0070C0"/>
              </a:solidFill>
            </a:endParaRPr>
          </a:p>
          <a:p>
            <a:pPr marL="0" indent="0" algn="r">
              <a:buNone/>
            </a:pPr>
            <a:endParaRPr lang="pt-BR" sz="3600" dirty="0"/>
          </a:p>
          <a:p>
            <a:pPr marL="0" indent="0">
              <a:buNone/>
            </a:pPr>
            <a:endParaRPr lang="pt-BR" sz="3600" dirty="0"/>
          </a:p>
          <a:p>
            <a:pPr marL="0" indent="0">
              <a:buNone/>
            </a:pPr>
            <a:endParaRPr lang="pt-BR" sz="3600" dirty="0"/>
          </a:p>
          <a:p>
            <a:pPr marL="0" indent="0">
              <a:buNone/>
            </a:pPr>
            <a:endParaRPr lang="pt-BR" sz="3600" dirty="0"/>
          </a:p>
        </p:txBody>
      </p:sp>
    </p:spTree>
    <p:extLst>
      <p:ext uri="{BB962C8B-B14F-4D97-AF65-F5344CB8AC3E}">
        <p14:creationId xmlns:p14="http://schemas.microsoft.com/office/powerpoint/2010/main" val="1971321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ABA289C-C294-4A92-BD3B-45553DF5ADC5}"/>
              </a:ext>
            </a:extLst>
          </p:cNvPr>
          <p:cNvPicPr>
            <a:picLocks noChangeAspect="1"/>
          </p:cNvPicPr>
          <p:nvPr/>
        </p:nvPicPr>
        <p:blipFill>
          <a:blip r:embed="rId2"/>
          <a:stretch>
            <a:fillRect/>
          </a:stretch>
        </p:blipFill>
        <p:spPr>
          <a:xfrm>
            <a:off x="1249037" y="1523120"/>
            <a:ext cx="9693921" cy="4876973"/>
          </a:xfrm>
          <a:prstGeom prst="rect">
            <a:avLst/>
          </a:prstGeom>
        </p:spPr>
      </p:pic>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5: Calcule a porcentagem individual e anote folha de verificação</a:t>
            </a:r>
          </a:p>
          <a:p>
            <a:pPr marL="0" indent="0" algn="r">
              <a:buNone/>
            </a:pPr>
            <a:endParaRPr lang="pt-BR" sz="3600" b="1" dirty="0">
              <a:solidFill>
                <a:srgbClr val="0070C0"/>
              </a:solidFill>
            </a:endParaRPr>
          </a:p>
          <a:p>
            <a:pPr marL="0" indent="0" algn="r">
              <a:buNone/>
            </a:pPr>
            <a:endParaRPr lang="pt-BR" sz="3600" b="1" dirty="0">
              <a:solidFill>
                <a:srgbClr val="0070C0"/>
              </a:solidFill>
            </a:endParaRPr>
          </a:p>
          <a:p>
            <a:pPr marL="0" indent="0" algn="r">
              <a:buNone/>
            </a:pPr>
            <a:endParaRPr lang="pt-BR" sz="3600" dirty="0"/>
          </a:p>
          <a:p>
            <a:pPr marL="0" indent="0">
              <a:buNone/>
            </a:pPr>
            <a:endParaRPr lang="pt-BR" sz="3600" dirty="0"/>
          </a:p>
          <a:p>
            <a:pPr marL="0" indent="0">
              <a:buNone/>
            </a:pPr>
            <a:endParaRPr lang="pt-BR" sz="3600" dirty="0"/>
          </a:p>
          <a:p>
            <a:pPr marL="0" indent="0">
              <a:buNone/>
            </a:pPr>
            <a:endParaRPr lang="pt-BR" sz="3600" dirty="0"/>
          </a:p>
        </p:txBody>
      </p:sp>
    </p:spTree>
    <p:extLst>
      <p:ext uri="{BB962C8B-B14F-4D97-AF65-F5344CB8AC3E}">
        <p14:creationId xmlns:p14="http://schemas.microsoft.com/office/powerpoint/2010/main" val="2394808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56A41D8-819D-4608-8A33-9687895CF039}"/>
              </a:ext>
            </a:extLst>
          </p:cNvPr>
          <p:cNvPicPr>
            <a:picLocks noChangeAspect="1"/>
          </p:cNvPicPr>
          <p:nvPr/>
        </p:nvPicPr>
        <p:blipFill>
          <a:blip r:embed="rId2"/>
          <a:stretch>
            <a:fillRect/>
          </a:stretch>
        </p:blipFill>
        <p:spPr>
          <a:xfrm>
            <a:off x="1249036" y="1523120"/>
            <a:ext cx="9693921" cy="4876973"/>
          </a:xfrm>
          <a:prstGeom prst="rect">
            <a:avLst/>
          </a:prstGeom>
        </p:spPr>
      </p:pic>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6: Reorganize os dados em ordem decrescente em uma nova folha de verificação</a:t>
            </a:r>
          </a:p>
          <a:p>
            <a:pPr marL="0" indent="0" algn="r">
              <a:buNone/>
            </a:pPr>
            <a:endParaRPr lang="pt-BR" sz="3600" b="1" dirty="0">
              <a:solidFill>
                <a:srgbClr val="0070C0"/>
              </a:solidFill>
            </a:endParaRPr>
          </a:p>
          <a:p>
            <a:pPr marL="0" indent="0" algn="r">
              <a:buNone/>
            </a:pPr>
            <a:endParaRPr lang="pt-BR" sz="3600" b="1" dirty="0">
              <a:solidFill>
                <a:srgbClr val="0070C0"/>
              </a:solidFill>
            </a:endParaRPr>
          </a:p>
          <a:p>
            <a:pPr marL="0" indent="0" algn="r">
              <a:buNone/>
            </a:pPr>
            <a:endParaRPr lang="pt-BR" sz="3600" dirty="0"/>
          </a:p>
          <a:p>
            <a:pPr marL="0" indent="0">
              <a:buNone/>
            </a:pPr>
            <a:endParaRPr lang="pt-BR" sz="3600" dirty="0"/>
          </a:p>
          <a:p>
            <a:pPr marL="0" indent="0">
              <a:buNone/>
            </a:pPr>
            <a:endParaRPr lang="pt-BR" sz="3600" dirty="0"/>
          </a:p>
          <a:p>
            <a:pPr marL="0" indent="0">
              <a:buNone/>
            </a:pPr>
            <a:endParaRPr lang="pt-BR" sz="3600" dirty="0"/>
          </a:p>
        </p:txBody>
      </p:sp>
    </p:spTree>
    <p:extLst>
      <p:ext uri="{BB962C8B-B14F-4D97-AF65-F5344CB8AC3E}">
        <p14:creationId xmlns:p14="http://schemas.microsoft.com/office/powerpoint/2010/main" val="25573312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3D39C19-79F1-41C4-B39E-9794227F0DF2}"/>
              </a:ext>
            </a:extLst>
          </p:cNvPr>
          <p:cNvPicPr>
            <a:picLocks noChangeAspect="1"/>
          </p:cNvPicPr>
          <p:nvPr/>
        </p:nvPicPr>
        <p:blipFill>
          <a:blip r:embed="rId2"/>
          <a:stretch>
            <a:fillRect/>
          </a:stretch>
        </p:blipFill>
        <p:spPr>
          <a:xfrm>
            <a:off x="1249036" y="1523120"/>
            <a:ext cx="9693922" cy="4876973"/>
          </a:xfrm>
          <a:prstGeom prst="rect">
            <a:avLst/>
          </a:prstGeom>
        </p:spPr>
      </p:pic>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7: Calcule a porcentagem acumulada</a:t>
            </a:r>
          </a:p>
          <a:p>
            <a:pPr marL="0" indent="0" algn="r">
              <a:buNone/>
            </a:pPr>
            <a:endParaRPr lang="pt-BR" sz="3600" b="1" dirty="0">
              <a:solidFill>
                <a:srgbClr val="0070C0"/>
              </a:solidFill>
            </a:endParaRPr>
          </a:p>
          <a:p>
            <a:pPr marL="0" indent="0" algn="r">
              <a:buNone/>
            </a:pPr>
            <a:endParaRPr lang="pt-BR" sz="3600" b="1" dirty="0">
              <a:solidFill>
                <a:srgbClr val="0070C0"/>
              </a:solidFill>
            </a:endParaRPr>
          </a:p>
          <a:p>
            <a:pPr marL="0" indent="0" algn="r">
              <a:buNone/>
            </a:pPr>
            <a:endParaRPr lang="pt-BR" sz="3600" b="1" dirty="0">
              <a:solidFill>
                <a:srgbClr val="0070C0"/>
              </a:solidFill>
            </a:endParaRPr>
          </a:p>
          <a:p>
            <a:pPr marL="0" indent="0" algn="r">
              <a:buNone/>
            </a:pPr>
            <a:endParaRPr lang="pt-BR" sz="3600" dirty="0"/>
          </a:p>
          <a:p>
            <a:pPr marL="0" indent="0">
              <a:buNone/>
            </a:pPr>
            <a:endParaRPr lang="pt-BR" sz="3600" dirty="0"/>
          </a:p>
          <a:p>
            <a:pPr marL="0" indent="0">
              <a:buNone/>
            </a:pPr>
            <a:endParaRPr lang="pt-BR" sz="3600" dirty="0"/>
          </a:p>
          <a:p>
            <a:pPr marL="0" indent="0">
              <a:buNone/>
            </a:pPr>
            <a:endParaRPr lang="pt-BR" sz="3600" dirty="0"/>
          </a:p>
        </p:txBody>
      </p:sp>
    </p:spTree>
    <p:extLst>
      <p:ext uri="{BB962C8B-B14F-4D97-AF65-F5344CB8AC3E}">
        <p14:creationId xmlns:p14="http://schemas.microsoft.com/office/powerpoint/2010/main" val="138505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QUALIDADE BASEADA NO VALOR</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“O produto possui a maior relação custo-benefício.”</a:t>
            </a:r>
          </a:p>
        </p:txBody>
      </p:sp>
    </p:spTree>
    <p:extLst>
      <p:ext uri="{BB962C8B-B14F-4D97-AF65-F5344CB8AC3E}">
        <p14:creationId xmlns:p14="http://schemas.microsoft.com/office/powerpoint/2010/main" val="1459636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F675B92-A661-4EB3-B2AE-E4552E287216}"/>
              </a:ext>
            </a:extLst>
          </p:cNvPr>
          <p:cNvPicPr>
            <a:picLocks noChangeAspect="1"/>
          </p:cNvPicPr>
          <p:nvPr/>
        </p:nvPicPr>
        <p:blipFill>
          <a:blip r:embed="rId2"/>
          <a:stretch>
            <a:fillRect/>
          </a:stretch>
        </p:blipFill>
        <p:spPr>
          <a:xfrm>
            <a:off x="1249036" y="1523120"/>
            <a:ext cx="9693922" cy="4868303"/>
          </a:xfrm>
          <a:prstGeom prst="rect">
            <a:avLst/>
          </a:prstGeom>
        </p:spPr>
      </p:pic>
      <p:sp>
        <p:nvSpPr>
          <p:cNvPr id="2" name="Espaço Reservado para Conteúdo 1">
            <a:extLst>
              <a:ext uri="{FF2B5EF4-FFF2-40B4-BE49-F238E27FC236}">
                <a16:creationId xmlns:a16="http://schemas.microsoft.com/office/drawing/2014/main" id="{442497D6-675B-45AE-AA39-2C360C0FFF44}"/>
              </a:ext>
            </a:extLst>
          </p:cNvPr>
          <p:cNvSpPr>
            <a:spLocks noGrp="1"/>
          </p:cNvSpPr>
          <p:nvPr>
            <p:ph sz="quarter" idx="13"/>
          </p:nvPr>
        </p:nvSpPr>
        <p:spPr/>
        <p:txBody>
          <a:bodyPr>
            <a:normAutofit/>
          </a:bodyPr>
          <a:lstStyle/>
          <a:p>
            <a:pPr marL="0" indent="0" algn="r">
              <a:buNone/>
            </a:pPr>
            <a:r>
              <a:rPr lang="pt-BR" sz="3600" b="1" dirty="0">
                <a:solidFill>
                  <a:srgbClr val="0070C0"/>
                </a:solidFill>
              </a:rPr>
              <a:t>8: Construa uma gráfico de barras após determinar as escalas do eixo horizontal e vertical</a:t>
            </a:r>
          </a:p>
          <a:p>
            <a:pPr marL="0" indent="0" algn="r">
              <a:buNone/>
            </a:pPr>
            <a:endParaRPr lang="pt-BR" sz="3600" b="1" dirty="0">
              <a:solidFill>
                <a:srgbClr val="0070C0"/>
              </a:solidFill>
            </a:endParaRPr>
          </a:p>
          <a:p>
            <a:pPr marL="0" indent="0" algn="r">
              <a:buNone/>
            </a:pPr>
            <a:endParaRPr lang="pt-BR" sz="3600" b="1" dirty="0">
              <a:solidFill>
                <a:srgbClr val="0070C0"/>
              </a:solidFill>
            </a:endParaRPr>
          </a:p>
          <a:p>
            <a:pPr marL="0" indent="0" algn="r">
              <a:buNone/>
            </a:pPr>
            <a:endParaRPr lang="pt-BR" sz="3600" dirty="0"/>
          </a:p>
          <a:p>
            <a:pPr marL="0" indent="0">
              <a:buNone/>
            </a:pPr>
            <a:endParaRPr lang="pt-BR" sz="3600" dirty="0"/>
          </a:p>
          <a:p>
            <a:pPr marL="0" indent="0">
              <a:buNone/>
            </a:pPr>
            <a:endParaRPr lang="pt-BR" sz="3600" dirty="0"/>
          </a:p>
          <a:p>
            <a:pPr marL="0" indent="0">
              <a:buNone/>
            </a:pPr>
            <a:endParaRPr lang="pt-BR" sz="3600" dirty="0"/>
          </a:p>
        </p:txBody>
      </p:sp>
    </p:spTree>
    <p:extLst>
      <p:ext uri="{BB962C8B-B14F-4D97-AF65-F5344CB8AC3E}">
        <p14:creationId xmlns:p14="http://schemas.microsoft.com/office/powerpoint/2010/main" val="234393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dirty="0"/>
              <a:t>ESTRATIFICAÇÃO</a:t>
            </a:r>
          </a:p>
        </p:txBody>
      </p:sp>
    </p:spTree>
    <p:extLst>
      <p:ext uri="{BB962C8B-B14F-4D97-AF65-F5344CB8AC3E}">
        <p14:creationId xmlns:p14="http://schemas.microsoft.com/office/powerpoint/2010/main" val="3396669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Técnica utilizada para separar criteriosamente um conjunto de dados em grupos ou categorias.</a:t>
            </a:r>
          </a:p>
          <a:p>
            <a:pPr algn="just"/>
            <a:r>
              <a:rPr lang="pt-BR" sz="3600" dirty="0"/>
              <a:t>Facilita a identificação e análise dos dados, possibilitando o estudo pormenorizado dos seus efeitos.</a:t>
            </a:r>
          </a:p>
        </p:txBody>
      </p:sp>
    </p:spTree>
    <p:extLst>
      <p:ext uri="{BB962C8B-B14F-4D97-AF65-F5344CB8AC3E}">
        <p14:creationId xmlns:p14="http://schemas.microsoft.com/office/powerpoint/2010/main" val="37417191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A estratificação deve ser usada sempre que se deseja: </a:t>
            </a:r>
          </a:p>
          <a:p>
            <a:pPr algn="just"/>
            <a:r>
              <a:rPr lang="pt-BR" sz="3600" dirty="0"/>
              <a:t> Verificar o impacto de uma determinada causa sobre o efeito estudado; </a:t>
            </a:r>
          </a:p>
          <a:p>
            <a:pPr algn="just"/>
            <a:r>
              <a:rPr lang="pt-BR" sz="3600" dirty="0"/>
              <a:t> Detectar um problema, quando os dados provêm de fontes distintas, deixando claro onde ele ocorre e onde não ocorre; </a:t>
            </a:r>
          </a:p>
          <a:p>
            <a:pPr algn="just"/>
            <a:r>
              <a:rPr lang="pt-BR" sz="3600" dirty="0"/>
              <a:t> Separar os dados conforme características distintas pré-definidas. </a:t>
            </a:r>
          </a:p>
        </p:txBody>
      </p:sp>
    </p:spTree>
    <p:extLst>
      <p:ext uri="{BB962C8B-B14F-4D97-AF65-F5344CB8AC3E}">
        <p14:creationId xmlns:p14="http://schemas.microsoft.com/office/powerpoint/2010/main" val="184859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Como fazer </a:t>
            </a:r>
          </a:p>
          <a:p>
            <a:pPr marL="0" indent="0" algn="just">
              <a:buNone/>
            </a:pPr>
            <a:r>
              <a:rPr lang="pt-BR" sz="3600" dirty="0"/>
              <a:t>1. Selecione as variáveis. </a:t>
            </a:r>
          </a:p>
          <a:p>
            <a:pPr marL="0" indent="0" algn="just">
              <a:buNone/>
            </a:pPr>
            <a:r>
              <a:rPr lang="pt-BR" sz="3600" dirty="0"/>
              <a:t>A partir do conhecimento das pessoas que se relacionam com o processo em  questão, escolha as variáveis que provavelmente sejam vitais para a análise do mesmo. </a:t>
            </a:r>
          </a:p>
        </p:txBody>
      </p:sp>
    </p:spTree>
    <p:extLst>
      <p:ext uri="{BB962C8B-B14F-4D97-AF65-F5344CB8AC3E}">
        <p14:creationId xmlns:p14="http://schemas.microsoft.com/office/powerpoint/2010/main" val="73819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2. Estabeleça categorias. </a:t>
            </a:r>
          </a:p>
          <a:p>
            <a:pPr marL="0" indent="0" algn="just">
              <a:buNone/>
            </a:pPr>
            <a:r>
              <a:rPr lang="pt-BR" sz="3600" dirty="0"/>
              <a:t>As categorias são definidas como combinações específicas das variáveis selecionadas. Por exemplo: </a:t>
            </a:r>
          </a:p>
          <a:p>
            <a:pPr marL="0" indent="0" algn="just">
              <a:buNone/>
            </a:pPr>
            <a:r>
              <a:rPr lang="pt-BR" sz="3600" dirty="0"/>
              <a:t>• Por tempo (hora; turno; dia da semana, do mês ou do ano; etc.). </a:t>
            </a:r>
          </a:p>
          <a:p>
            <a:pPr marL="0" indent="0" algn="just">
              <a:buNone/>
            </a:pPr>
            <a:r>
              <a:rPr lang="pt-BR" sz="3600" dirty="0"/>
              <a:t>• Por local (sala de treinamento; seção; departamento; cidade; etc.). </a:t>
            </a:r>
          </a:p>
          <a:p>
            <a:pPr marL="0" indent="0" algn="just">
              <a:buNone/>
            </a:pPr>
            <a:r>
              <a:rPr lang="pt-BR" sz="3600" dirty="0"/>
              <a:t>• Por defeito (bolha; trinca; rebarba; rasura; etc.). </a:t>
            </a:r>
          </a:p>
        </p:txBody>
      </p:sp>
    </p:spTree>
    <p:extLst>
      <p:ext uri="{BB962C8B-B14F-4D97-AF65-F5344CB8AC3E}">
        <p14:creationId xmlns:p14="http://schemas.microsoft.com/office/powerpoint/2010/main" val="1087376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3. Colete os dados. </a:t>
            </a:r>
          </a:p>
          <a:p>
            <a:pPr marL="0" indent="0" algn="just">
              <a:buNone/>
            </a:pPr>
            <a:r>
              <a:rPr lang="pt-BR" sz="3600" dirty="0"/>
              <a:t>4. Analise os dados. </a:t>
            </a:r>
          </a:p>
        </p:txBody>
      </p:sp>
    </p:spTree>
    <p:extLst>
      <p:ext uri="{BB962C8B-B14F-4D97-AF65-F5344CB8AC3E}">
        <p14:creationId xmlns:p14="http://schemas.microsoft.com/office/powerpoint/2010/main" val="1940414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3. Colete os dados. </a:t>
            </a:r>
          </a:p>
          <a:p>
            <a:pPr marL="0" indent="0" algn="just">
              <a:buNone/>
            </a:pPr>
            <a:r>
              <a:rPr lang="pt-BR" sz="3600" dirty="0"/>
              <a:t>4. Analise os dados. </a:t>
            </a:r>
          </a:p>
        </p:txBody>
      </p:sp>
    </p:spTree>
    <p:extLst>
      <p:ext uri="{BB962C8B-B14F-4D97-AF65-F5344CB8AC3E}">
        <p14:creationId xmlns:p14="http://schemas.microsoft.com/office/powerpoint/2010/main" val="37727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Exemplos</a:t>
            </a:r>
          </a:p>
          <a:p>
            <a:pPr marL="0" indent="0" algn="just">
              <a:buNone/>
            </a:pPr>
            <a:r>
              <a:rPr lang="pt-BR" sz="3600" dirty="0"/>
              <a:t>a - Folha de verificação estratificada por disciplinas e por alunos numa escola. </a:t>
            </a:r>
          </a:p>
        </p:txBody>
      </p:sp>
    </p:spTree>
    <p:extLst>
      <p:ext uri="{BB962C8B-B14F-4D97-AF65-F5344CB8AC3E}">
        <p14:creationId xmlns:p14="http://schemas.microsoft.com/office/powerpoint/2010/main" val="6813250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563CE07-1C4B-483E-A5C7-0B0CD94951D1}"/>
              </a:ext>
            </a:extLst>
          </p:cNvPr>
          <p:cNvPicPr>
            <a:picLocks noChangeAspect="1"/>
          </p:cNvPicPr>
          <p:nvPr/>
        </p:nvPicPr>
        <p:blipFill rotWithShape="1">
          <a:blip r:embed="rId2"/>
          <a:srcRect l="16173" t="40808" r="13979" b="12609"/>
          <a:stretch/>
        </p:blipFill>
        <p:spPr>
          <a:xfrm>
            <a:off x="0" y="238538"/>
            <a:ext cx="12192000" cy="6065265"/>
          </a:xfrm>
          <a:prstGeom prst="rect">
            <a:avLst/>
          </a:prstGeom>
        </p:spPr>
      </p:pic>
    </p:spTree>
    <p:extLst>
      <p:ext uri="{BB962C8B-B14F-4D97-AF65-F5344CB8AC3E}">
        <p14:creationId xmlns:p14="http://schemas.microsoft.com/office/powerpoint/2010/main" val="316464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C4ED61E-6BF0-4634-A340-3F55D5FED3DB}"/>
              </a:ext>
            </a:extLst>
          </p:cNvPr>
          <p:cNvSpPr>
            <a:spLocks noGrp="1"/>
          </p:cNvSpPr>
          <p:nvPr>
            <p:ph type="title"/>
          </p:nvPr>
        </p:nvSpPr>
        <p:spPr/>
        <p:txBody>
          <a:bodyPr/>
          <a:lstStyle/>
          <a:p>
            <a:r>
              <a:rPr lang="pt-BR" dirty="0"/>
              <a:t>QUALIDADE BASEADA NA MANUFATURA</a:t>
            </a:r>
          </a:p>
        </p:txBody>
      </p:sp>
      <p:sp>
        <p:nvSpPr>
          <p:cNvPr id="2" name="Espaço Reservado para Conteúdo 1">
            <a:extLst>
              <a:ext uri="{FF2B5EF4-FFF2-40B4-BE49-F238E27FC236}">
                <a16:creationId xmlns:a16="http://schemas.microsoft.com/office/drawing/2014/main" id="{7F3371F4-99CC-48CD-B9D8-BAEED348F8F4}"/>
              </a:ext>
            </a:extLst>
          </p:cNvPr>
          <p:cNvSpPr>
            <a:spLocks noGrp="1"/>
          </p:cNvSpPr>
          <p:nvPr>
            <p:ph sz="quarter" idx="13"/>
          </p:nvPr>
        </p:nvSpPr>
        <p:spPr/>
        <p:txBody>
          <a:bodyPr>
            <a:normAutofit/>
          </a:bodyPr>
          <a:lstStyle/>
          <a:p>
            <a:pPr marL="0" indent="0" algn="just">
              <a:buNone/>
            </a:pPr>
            <a:r>
              <a:rPr lang="pt-BR" sz="3600" dirty="0"/>
              <a:t>“É a conformidade às especificações e aos requisitos, além de não haver nenhum defeito.”</a:t>
            </a:r>
          </a:p>
        </p:txBody>
      </p:sp>
    </p:spTree>
    <p:extLst>
      <p:ext uri="{BB962C8B-B14F-4D97-AF65-F5344CB8AC3E}">
        <p14:creationId xmlns:p14="http://schemas.microsoft.com/office/powerpoint/2010/main" val="416108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fontScale="77500" lnSpcReduction="20000"/>
          </a:bodyPr>
          <a:lstStyle/>
          <a:p>
            <a:pPr marL="0" indent="0" algn="just">
              <a:buNone/>
            </a:pPr>
            <a:r>
              <a:rPr lang="pt-BR" sz="3600" dirty="0"/>
              <a:t>Como preencher: </a:t>
            </a:r>
          </a:p>
          <a:p>
            <a:pPr marL="0" indent="0" algn="just">
              <a:buNone/>
            </a:pPr>
            <a:r>
              <a:rPr lang="pt-BR" sz="3600" dirty="0"/>
              <a:t>1. Marcar um “X” nas disciplinas em que o aluno foi reprovado. </a:t>
            </a:r>
          </a:p>
          <a:p>
            <a:pPr marL="0" indent="0" algn="just">
              <a:buNone/>
            </a:pPr>
            <a:r>
              <a:rPr lang="pt-BR" sz="3600" dirty="0"/>
              <a:t>2. Anotar o nome do professor das disciplinas críticas.</a:t>
            </a:r>
          </a:p>
          <a:p>
            <a:pPr marL="0" indent="0" algn="just">
              <a:buNone/>
            </a:pPr>
            <a:endParaRPr lang="pt-BR" sz="3600" dirty="0"/>
          </a:p>
          <a:p>
            <a:pPr marL="0" indent="0" algn="just">
              <a:buNone/>
            </a:pPr>
            <a:r>
              <a:rPr lang="pt-BR" sz="3600" dirty="0"/>
              <a:t>Objetivo: </a:t>
            </a:r>
          </a:p>
          <a:p>
            <a:pPr marL="0" indent="0" algn="just">
              <a:buNone/>
            </a:pPr>
            <a:r>
              <a:rPr lang="pt-BR" sz="3600" dirty="0"/>
              <a:t>1. Obter dados sobre: (a) disciplinas críticas na reprovação dos alunos e (b) número de disciplinas </a:t>
            </a:r>
          </a:p>
          <a:p>
            <a:pPr marL="0" indent="0" algn="just">
              <a:buNone/>
            </a:pPr>
            <a:r>
              <a:rPr lang="pt-BR" sz="3600" dirty="0"/>
              <a:t>onde o aluno foi reprovado. </a:t>
            </a:r>
          </a:p>
          <a:p>
            <a:pPr marL="0" indent="0" algn="just">
              <a:buNone/>
            </a:pPr>
            <a:r>
              <a:rPr lang="pt-BR" sz="3600" dirty="0"/>
              <a:t>2. Traçar o perfil da problemática de repetência por série/turma/período, visando subsidiar o processo </a:t>
            </a:r>
          </a:p>
          <a:p>
            <a:pPr marL="0" indent="0" algn="just">
              <a:buNone/>
            </a:pPr>
            <a:r>
              <a:rPr lang="pt-BR" sz="3600" dirty="0"/>
              <a:t>de solução do problema de alto índice de repetência. </a:t>
            </a:r>
          </a:p>
        </p:txBody>
      </p:sp>
    </p:spTree>
    <p:extLst>
      <p:ext uri="{BB962C8B-B14F-4D97-AF65-F5344CB8AC3E}">
        <p14:creationId xmlns:p14="http://schemas.microsoft.com/office/powerpoint/2010/main" val="1348287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b - Folha de verificação estratificada por tipo de problema (não-conformidade) numa gráfica. </a:t>
            </a:r>
          </a:p>
        </p:txBody>
      </p:sp>
    </p:spTree>
    <p:extLst>
      <p:ext uri="{BB962C8B-B14F-4D97-AF65-F5344CB8AC3E}">
        <p14:creationId xmlns:p14="http://schemas.microsoft.com/office/powerpoint/2010/main" val="66838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C8CE167-2F83-4C3E-B0E8-50B771CA6BA1}"/>
              </a:ext>
            </a:extLst>
          </p:cNvPr>
          <p:cNvPicPr>
            <a:picLocks noChangeAspect="1"/>
          </p:cNvPicPr>
          <p:nvPr/>
        </p:nvPicPr>
        <p:blipFill rotWithShape="1">
          <a:blip r:embed="rId2"/>
          <a:srcRect l="16174" t="39043" r="13913" b="20609"/>
          <a:stretch/>
        </p:blipFill>
        <p:spPr>
          <a:xfrm>
            <a:off x="1" y="576468"/>
            <a:ext cx="12192000" cy="5287617"/>
          </a:xfrm>
          <a:prstGeom prst="rect">
            <a:avLst/>
          </a:prstGeom>
        </p:spPr>
      </p:pic>
    </p:spTree>
    <p:extLst>
      <p:ext uri="{BB962C8B-B14F-4D97-AF65-F5344CB8AC3E}">
        <p14:creationId xmlns:p14="http://schemas.microsoft.com/office/powerpoint/2010/main" val="4203054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c - Folha de verificação estratificada por tipo de defeito num processo do setor de produção. </a:t>
            </a:r>
          </a:p>
        </p:txBody>
      </p:sp>
    </p:spTree>
    <p:extLst>
      <p:ext uri="{BB962C8B-B14F-4D97-AF65-F5344CB8AC3E}">
        <p14:creationId xmlns:p14="http://schemas.microsoft.com/office/powerpoint/2010/main" val="7006029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559B41C-7B05-484A-A9F8-70545F8AA8ED}"/>
              </a:ext>
            </a:extLst>
          </p:cNvPr>
          <p:cNvPicPr>
            <a:picLocks noChangeAspect="1"/>
          </p:cNvPicPr>
          <p:nvPr/>
        </p:nvPicPr>
        <p:blipFill rotWithShape="1">
          <a:blip r:embed="rId2"/>
          <a:srcRect l="15439" t="41131" r="13652" b="22348"/>
          <a:stretch/>
        </p:blipFill>
        <p:spPr>
          <a:xfrm>
            <a:off x="0" y="1160584"/>
            <a:ext cx="12201840" cy="4713441"/>
          </a:xfrm>
          <a:prstGeom prst="rect">
            <a:avLst/>
          </a:prstGeom>
        </p:spPr>
      </p:pic>
    </p:spTree>
    <p:extLst>
      <p:ext uri="{BB962C8B-B14F-4D97-AF65-F5344CB8AC3E}">
        <p14:creationId xmlns:p14="http://schemas.microsoft.com/office/powerpoint/2010/main" val="16890379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marL="0" indent="0" algn="just">
              <a:buNone/>
            </a:pPr>
            <a:r>
              <a:rPr lang="pt-BR" sz="3600" dirty="0"/>
              <a:t>Erros comuns que devem ser evitados na estratificação: </a:t>
            </a:r>
          </a:p>
          <a:p>
            <a:pPr marL="0" indent="0" algn="just">
              <a:buNone/>
            </a:pPr>
            <a:r>
              <a:rPr lang="pt-BR" sz="3600" dirty="0"/>
              <a:t>• Deixar de selecionar as variáveis vitais do processo ou estabelecer as categorias </a:t>
            </a:r>
          </a:p>
          <a:p>
            <a:pPr marL="0" indent="0" algn="just">
              <a:buNone/>
            </a:pPr>
            <a:r>
              <a:rPr lang="pt-BR" sz="3600" dirty="0"/>
              <a:t>pertinentes; </a:t>
            </a:r>
          </a:p>
          <a:p>
            <a:pPr marL="0" indent="0" algn="just">
              <a:buNone/>
            </a:pPr>
            <a:r>
              <a:rPr lang="pt-BR" sz="3600" dirty="0"/>
              <a:t>• Estratificar em demasia. </a:t>
            </a:r>
          </a:p>
        </p:txBody>
      </p:sp>
    </p:spTree>
    <p:extLst>
      <p:ext uri="{BB962C8B-B14F-4D97-AF65-F5344CB8AC3E}">
        <p14:creationId xmlns:p14="http://schemas.microsoft.com/office/powerpoint/2010/main" val="5478315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D4306-5BA2-4451-B58B-E0563D1B8A06}"/>
              </a:ext>
            </a:extLst>
          </p:cNvPr>
          <p:cNvSpPr>
            <a:spLocks noGrp="1"/>
          </p:cNvSpPr>
          <p:nvPr>
            <p:ph type="title"/>
          </p:nvPr>
        </p:nvSpPr>
        <p:spPr/>
        <p:txBody>
          <a:bodyPr/>
          <a:lstStyle/>
          <a:p>
            <a:r>
              <a:rPr lang="pt-BR" cap="none" dirty="0"/>
              <a:t>DIAGRAMA DE CAUSA E EFEITO</a:t>
            </a:r>
            <a:br>
              <a:rPr lang="pt-BR" cap="none" dirty="0"/>
            </a:br>
            <a:r>
              <a:rPr lang="pt-BR" cap="none" dirty="0"/>
              <a:t>(ESPINHA DE PEIXE / DIAGRAMA DE ISHIKAWA)</a:t>
            </a:r>
          </a:p>
        </p:txBody>
      </p:sp>
    </p:spTree>
    <p:extLst>
      <p:ext uri="{BB962C8B-B14F-4D97-AF65-F5344CB8AC3E}">
        <p14:creationId xmlns:p14="http://schemas.microsoft.com/office/powerpoint/2010/main" val="25281208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CFFCF20-EC66-4DFA-98E6-6E70EFB382BD}"/>
              </a:ext>
            </a:extLst>
          </p:cNvPr>
          <p:cNvSpPr>
            <a:spLocks noGrp="1"/>
          </p:cNvSpPr>
          <p:nvPr>
            <p:ph sz="quarter" idx="13"/>
          </p:nvPr>
        </p:nvSpPr>
        <p:spPr/>
        <p:txBody>
          <a:bodyPr>
            <a:normAutofit/>
          </a:bodyPr>
          <a:lstStyle/>
          <a:p>
            <a:pPr algn="just"/>
            <a:r>
              <a:rPr lang="pt-BR" sz="3600" dirty="0"/>
              <a:t>É uma técnica largamente utilizada, que mostra a relação entre um efeito e as possíveis causas que podem estar contribuindo para que ele ocorra.</a:t>
            </a:r>
          </a:p>
        </p:txBody>
      </p:sp>
    </p:spTree>
    <p:extLst>
      <p:ext uri="{BB962C8B-B14F-4D97-AF65-F5344CB8AC3E}">
        <p14:creationId xmlns:p14="http://schemas.microsoft.com/office/powerpoint/2010/main" val="26974497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a 27">
            <a:extLst>
              <a:ext uri="{FF2B5EF4-FFF2-40B4-BE49-F238E27FC236}">
                <a16:creationId xmlns:a16="http://schemas.microsoft.com/office/drawing/2014/main" id="{6957557A-8A32-426C-AC73-0E319CA1EEF2}"/>
              </a:ext>
            </a:extLst>
          </p:cNvPr>
          <p:cNvGraphicFramePr/>
          <p:nvPr>
            <p:extLst>
              <p:ext uri="{D42A27DB-BD31-4B8C-83A1-F6EECF244321}">
                <p14:modId xmlns:p14="http://schemas.microsoft.com/office/powerpoint/2010/main" val="3940883968"/>
              </p:ext>
            </p:extLst>
          </p:nvPr>
        </p:nvGraphicFramePr>
        <p:xfrm>
          <a:off x="0" y="4871324"/>
          <a:ext cx="12192000" cy="118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Explosão: 8 Pontos 29">
            <a:extLst>
              <a:ext uri="{FF2B5EF4-FFF2-40B4-BE49-F238E27FC236}">
                <a16:creationId xmlns:a16="http://schemas.microsoft.com/office/drawing/2014/main" id="{3BCEE6D8-DF22-45AA-B6EA-6DB9877980AC}"/>
              </a:ext>
            </a:extLst>
          </p:cNvPr>
          <p:cNvSpPr/>
          <p:nvPr/>
        </p:nvSpPr>
        <p:spPr>
          <a:xfrm>
            <a:off x="6957224" y="2324465"/>
            <a:ext cx="4293259" cy="2448272"/>
          </a:xfrm>
          <a:prstGeom prst="irregularSeal1">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4000" b="1" dirty="0">
                <a:solidFill>
                  <a:schemeClr val="bg1"/>
                </a:solidFill>
              </a:rPr>
              <a:t>Explosão</a:t>
            </a:r>
          </a:p>
        </p:txBody>
      </p:sp>
      <p:sp>
        <p:nvSpPr>
          <p:cNvPr id="32" name="Seta: para a Direita 31">
            <a:extLst>
              <a:ext uri="{FF2B5EF4-FFF2-40B4-BE49-F238E27FC236}">
                <a16:creationId xmlns:a16="http://schemas.microsoft.com/office/drawing/2014/main" id="{40DD6528-707F-44BD-B42C-093CFDDD0C70}"/>
              </a:ext>
            </a:extLst>
          </p:cNvPr>
          <p:cNvSpPr/>
          <p:nvPr/>
        </p:nvSpPr>
        <p:spPr>
          <a:xfrm>
            <a:off x="4582935" y="3394941"/>
            <a:ext cx="2160240" cy="6933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34" name="Retângulo: Cantos Arredondados 33">
            <a:extLst>
              <a:ext uri="{FF2B5EF4-FFF2-40B4-BE49-F238E27FC236}">
                <a16:creationId xmlns:a16="http://schemas.microsoft.com/office/drawing/2014/main" id="{55AD68C0-D3DB-42AD-A5F3-50DFB8FB1970}"/>
              </a:ext>
            </a:extLst>
          </p:cNvPr>
          <p:cNvSpPr/>
          <p:nvPr/>
        </p:nvSpPr>
        <p:spPr>
          <a:xfrm>
            <a:off x="518783" y="2743011"/>
            <a:ext cx="3253501" cy="1611179"/>
          </a:xfrm>
          <a:prstGeom prst="roundRect">
            <a:avLst/>
          </a:prstGeom>
          <a:solidFill>
            <a:srgbClr val="00B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4800" b="1" dirty="0">
                <a:solidFill>
                  <a:schemeClr val="bg1"/>
                </a:solidFill>
              </a:rPr>
              <a:t>Falha técnica</a:t>
            </a:r>
          </a:p>
        </p:txBody>
      </p:sp>
      <p:sp>
        <p:nvSpPr>
          <p:cNvPr id="36" name="Explosão: 8 Pontos 35">
            <a:extLst>
              <a:ext uri="{FF2B5EF4-FFF2-40B4-BE49-F238E27FC236}">
                <a16:creationId xmlns:a16="http://schemas.microsoft.com/office/drawing/2014/main" id="{13E0052D-2F31-431F-920D-DEB6727462C7}"/>
              </a:ext>
            </a:extLst>
          </p:cNvPr>
          <p:cNvSpPr/>
          <p:nvPr/>
        </p:nvSpPr>
        <p:spPr>
          <a:xfrm>
            <a:off x="0" y="12707"/>
            <a:ext cx="4818791" cy="2133600"/>
          </a:xfrm>
          <a:prstGeom prst="irregularSeal1">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4000" b="1" dirty="0">
                <a:solidFill>
                  <a:schemeClr val="bg1"/>
                </a:solidFill>
              </a:rPr>
              <a:t>Explosão</a:t>
            </a:r>
          </a:p>
        </p:txBody>
      </p:sp>
      <p:sp>
        <p:nvSpPr>
          <p:cNvPr id="38" name="Seta: para a Direita 37">
            <a:extLst>
              <a:ext uri="{FF2B5EF4-FFF2-40B4-BE49-F238E27FC236}">
                <a16:creationId xmlns:a16="http://schemas.microsoft.com/office/drawing/2014/main" id="{FD941E85-905A-430D-8BA1-5CC7FCCDDF3C}"/>
              </a:ext>
            </a:extLst>
          </p:cNvPr>
          <p:cNvSpPr/>
          <p:nvPr/>
        </p:nvSpPr>
        <p:spPr>
          <a:xfrm>
            <a:off x="5142550" y="732854"/>
            <a:ext cx="2160240" cy="6933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dirty="0"/>
          </a:p>
        </p:txBody>
      </p:sp>
      <p:sp>
        <p:nvSpPr>
          <p:cNvPr id="40" name="Sinal de Adição 39">
            <a:extLst>
              <a:ext uri="{FF2B5EF4-FFF2-40B4-BE49-F238E27FC236}">
                <a16:creationId xmlns:a16="http://schemas.microsoft.com/office/drawing/2014/main" id="{2F5957B3-1D52-471E-BC47-FFA193FC0B46}"/>
              </a:ext>
            </a:extLst>
          </p:cNvPr>
          <p:cNvSpPr/>
          <p:nvPr/>
        </p:nvSpPr>
        <p:spPr>
          <a:xfrm>
            <a:off x="8117574" y="-296465"/>
            <a:ext cx="1972561" cy="2997213"/>
          </a:xfrm>
          <a:prstGeom prst="mathPlus">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800" b="1" dirty="0">
                <a:solidFill>
                  <a:schemeClr val="bg1"/>
                </a:solidFill>
              </a:rPr>
              <a:t>Mortes</a:t>
            </a:r>
          </a:p>
        </p:txBody>
      </p:sp>
    </p:spTree>
    <p:extLst>
      <p:ext uri="{BB962C8B-B14F-4D97-AF65-F5344CB8AC3E}">
        <p14:creationId xmlns:p14="http://schemas.microsoft.com/office/powerpoint/2010/main" val="41897607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xplosão: 8 Pontos 35">
            <a:extLst>
              <a:ext uri="{FF2B5EF4-FFF2-40B4-BE49-F238E27FC236}">
                <a16:creationId xmlns:a16="http://schemas.microsoft.com/office/drawing/2014/main" id="{13E0052D-2F31-431F-920D-DEB6727462C7}"/>
              </a:ext>
            </a:extLst>
          </p:cNvPr>
          <p:cNvSpPr/>
          <p:nvPr/>
        </p:nvSpPr>
        <p:spPr>
          <a:xfrm>
            <a:off x="0" y="0"/>
            <a:ext cx="12192000" cy="6273793"/>
          </a:xfrm>
          <a:prstGeom prst="irregularSeal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6600" b="1" dirty="0">
                <a:solidFill>
                  <a:schemeClr val="tx1"/>
                </a:solidFill>
                <a:latin typeface="Arial Black" panose="020B0A04020102020204" pitchFamily="34" charset="0"/>
              </a:rPr>
              <a:t>Qual é a CAUSA-RAIZ?</a:t>
            </a:r>
          </a:p>
        </p:txBody>
      </p:sp>
    </p:spTree>
    <p:extLst>
      <p:ext uri="{BB962C8B-B14F-4D97-AF65-F5344CB8AC3E}">
        <p14:creationId xmlns:p14="http://schemas.microsoft.com/office/powerpoint/2010/main" val="10273997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3380</TotalTime>
  <Words>6685</Words>
  <Application>Microsoft Office PowerPoint</Application>
  <PresentationFormat>Widescreen</PresentationFormat>
  <Paragraphs>917</Paragraphs>
  <Slides>214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214</vt:i4>
      </vt:variant>
    </vt:vector>
  </HeadingPairs>
  <TitlesOfParts>
    <vt:vector size="222" baseType="lpstr">
      <vt:lpstr>Arial</vt:lpstr>
      <vt:lpstr>Arial Black</vt:lpstr>
      <vt:lpstr>Calibri</vt:lpstr>
      <vt:lpstr>Corbel</vt:lpstr>
      <vt:lpstr>Impact</vt:lpstr>
      <vt:lpstr>Karla</vt:lpstr>
      <vt:lpstr>Wingdings</vt:lpstr>
      <vt:lpstr>Evento Principal</vt:lpstr>
      <vt:lpstr>Ferramentas da Qualidade</vt:lpstr>
      <vt:lpstr>APRESENTAÇÃO</vt:lpstr>
      <vt:lpstr>CONTEÚDO</vt:lpstr>
      <vt:lpstr>Qualidade: Definições e Conceitos</vt:lpstr>
      <vt:lpstr>QUALIDADE SUBJETIVA</vt:lpstr>
      <vt:lpstr>QUALIDADE BASEADA NO PRODUTO</vt:lpstr>
      <vt:lpstr>QUALIDADE BASEADA NA PERFEIÇÃO</vt:lpstr>
      <vt:lpstr>QUALIDADE BASEADA NO VALOR</vt:lpstr>
      <vt:lpstr>QUALIDADE BASEADA NA MANUFATURA</vt:lpstr>
      <vt:lpstr>QUALIDADE BASEADA NO CLIENTE</vt:lpstr>
      <vt:lpstr>Apresentação do PowerPoint</vt:lpstr>
      <vt:lpstr>Apresentação do PowerPoint</vt:lpstr>
      <vt:lpstr>Apresentação do PowerPoint</vt:lpstr>
      <vt:lpstr>Apresentação do PowerPoint</vt:lpstr>
      <vt:lpstr>Apresentação do PowerPoint</vt:lpstr>
      <vt:lpstr>Apresentação do PowerPoint</vt:lpstr>
      <vt:lpstr>American Society for Quality – ASQ / The American National Standards Institute – ANSI, 1978</vt:lpstr>
      <vt:lpstr>Joseph Moses JURAN,1992</vt:lpstr>
      <vt:lpstr>ABNT NBR ISO 9000:2015</vt:lpstr>
      <vt:lpstr>Armand Vallin FEIGENBAUM,1994</vt:lpstr>
      <vt:lpstr>Philip Bayard CROSBY, 1986</vt:lpstr>
      <vt:lpstr>William Edwards DEMING,1993</vt:lpstr>
      <vt:lpstr>Kaoru ISHIKAWA,1993</vt:lpstr>
      <vt:lpstr>Vicente FALCONI,1992</vt:lpstr>
      <vt:lpstr>Ferramentas básicas da qualidade</vt:lpstr>
      <vt:lpstr>Apresentação do PowerPoint</vt:lpstr>
      <vt:lpstr>Apresentação do PowerPoint</vt:lpstr>
      <vt:lpstr>Apresentação do PowerPoint</vt:lpstr>
      <vt:lpstr>Pare de focar no problema e foque na solução</vt:lpstr>
      <vt:lpstr>Apresentação do PowerPoint</vt:lpstr>
      <vt:lpstr>Apresentação do PowerPoint</vt:lpstr>
      <vt:lpstr>Brainstorming</vt:lpstr>
      <vt:lpstr>Folha de Coleta de Dados</vt:lpstr>
      <vt:lpstr>Diagrama de Pareto</vt:lpstr>
      <vt:lpstr>Folha de Coleta de Dados</vt:lpstr>
      <vt:lpstr>Estratificação</vt:lpstr>
      <vt:lpstr>Diagrama de Causa e Efeito</vt:lpstr>
      <vt:lpstr>Histograma</vt:lpstr>
      <vt:lpstr>Diagrama de dispersão</vt:lpstr>
      <vt:lpstr>Gráfico de controle</vt:lpstr>
      <vt:lpstr>5W2H</vt:lpstr>
      <vt:lpstr>FLUXOGRAMA</vt:lpstr>
      <vt:lpstr>BRAINSTORMING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Folha de Coleta de Dados</vt:lpstr>
      <vt:lpstr>Aplicável quando...</vt:lpstr>
      <vt:lpstr>Para aplicar a ferramenta, deve-se...</vt:lpstr>
      <vt:lpstr>Coletando dados...</vt:lpstr>
      <vt:lpstr>Apresentação do PowerPoint</vt:lpstr>
      <vt:lpstr>Apresentação do PowerPoint</vt:lpstr>
      <vt:lpstr>Apresentação do PowerPoint</vt:lpstr>
      <vt:lpstr>Apresentação do PowerPoint</vt:lpstr>
      <vt:lpstr>benefícios</vt:lpstr>
      <vt:lpstr>Para quê serve...</vt:lpstr>
      <vt:lpstr>Apresentação do PowerPoint</vt:lpstr>
      <vt:lpstr>Apresentação do PowerPoint</vt:lpstr>
      <vt:lpstr>DIAGRAMA DE PARETO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ESTRATIFICAÇÃO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DIAGRAMA DE CAUSA E EFEITO (ESPINHA DE PEIXE / DIAGRAMA DE ISHIKAWA)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HISTOGRAMA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x</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GRÁFICOS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FLUXOGRAMA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5W2H ou 4Q1POC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 POR QUE’s</vt:lpstr>
      <vt:lpstr>5 porquês: introdução</vt:lpstr>
      <vt:lpstr>5 porquês: introdução</vt:lpstr>
      <vt:lpstr>5 porquês: introdução</vt:lpstr>
      <vt:lpstr>5 porquês: análise</vt:lpstr>
      <vt:lpstr>5 porquês: análise</vt:lpstr>
      <vt:lpstr>Apresentação do PowerPoint</vt:lpstr>
      <vt:lpstr>5 porquês: aplicação</vt:lpstr>
      <vt:lpstr>5 porquês: aplicação  formação de um time</vt:lpstr>
      <vt:lpstr>5 porquês: aplicação  definição do problema</vt:lpstr>
      <vt:lpstr>5 porquês: aplicação  perguntando por que</vt:lpstr>
      <vt:lpstr>5 Porquês: Aplicação  Tomada de medidas</vt:lpstr>
      <vt:lpstr>Apresentação do PowerPoint</vt:lpstr>
      <vt:lpstr>Apresentação do PowerPoint</vt:lpstr>
      <vt:lpstr>REFERÊNCIAS</vt:lpstr>
      <vt:lpstr>Apresentação do PowerPoint</vt:lpstr>
      <vt:lpstr>CURRÍCULO  e  contatos</vt:lpstr>
      <vt:lpstr>Obrigado por ter participado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Ferramentas da Qualidade</dc:title>
  <dc:creator>Edgard Gonçalves Cardoso</dc:creator>
  <cp:lastModifiedBy>D33_06</cp:lastModifiedBy>
  <cp:revision>46</cp:revision>
  <dcterms:created xsi:type="dcterms:W3CDTF">2020-08-17T16:22:51Z</dcterms:created>
  <dcterms:modified xsi:type="dcterms:W3CDTF">2022-05-03T23:10:10Z</dcterms:modified>
</cp:coreProperties>
</file>